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980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40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26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27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72201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407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27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16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76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0519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52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362191-F8C9-4609-86CA-7C1B37CD75AF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A416C6-1E4C-4D3D-8771-1EAA8B6BB2D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177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A71A30-DA2D-43E3-A3BC-1DDB0B5C2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zone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6712204-5A7B-4180-BB1C-8FD41CD8B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963" y="5863904"/>
            <a:ext cx="9664119" cy="99409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Loma Linda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    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cs-CZ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majda</a:t>
            </a:r>
            <a:r>
              <a:rPr lang="cs-CZ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Nevařilová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52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A22D122-C44C-411A-A0F1-91E5FD7C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anose="02020603050405020304" pitchFamily="18" charset="0"/>
              </a:rPr>
              <a:t>Blue zone - information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97EA51D-07B1-4DBF-A0D3-B6D3DD02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 zones are regions of the world where people live longer than usually.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5 blue zones.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blue zones people follow a lifestyle thanks to which they live to a great age.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 zones are places where people live without health problems.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CC6F5935-B9F2-4F44-AC70-52A6AC2F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813" y="3964691"/>
            <a:ext cx="4035972" cy="2633472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52505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547B1A-0245-429E-A24E-AEAA7BBF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323662"/>
            <a:ext cx="10178322" cy="1492132"/>
          </a:xfrm>
        </p:spPr>
        <p:txBody>
          <a:bodyPr/>
          <a:lstStyle/>
          <a:p>
            <a:r>
              <a:rPr lang="en-GB" dirty="0">
                <a:cs typeface="Times New Roman" panose="02020603050405020304" pitchFamily="18" charset="0"/>
              </a:rPr>
              <a:t> location</a:t>
            </a:r>
            <a:endParaRPr lang="cs-CZ" dirty="0">
              <a:cs typeface="Times New Roman" panose="02020603050405020304" pitchFamily="18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5588068C-6675-4A74-9961-5126D481D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064" y="1544007"/>
            <a:ext cx="7183088" cy="4829080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53228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97AE7F-A8B6-438D-93AD-C21B4ED3B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anose="02020603050405020304" pitchFamily="18" charset="0"/>
              </a:rPr>
              <a:t>Loma Linda</a:t>
            </a:r>
            <a:r>
              <a:rPr lang="cs-CZ" dirty="0">
                <a:cs typeface="Times New Roman" panose="02020603050405020304" pitchFamily="18" charset="0"/>
              </a:rPr>
              <a:t> </a:t>
            </a:r>
            <a:r>
              <a:rPr lang="en-GB" dirty="0">
                <a:cs typeface="Times New Roman" panose="02020603050405020304" pitchFamily="18" charset="0"/>
              </a:rPr>
              <a:t>- </a:t>
            </a:r>
            <a:r>
              <a:rPr lang="en-GB" dirty="0" err="1">
                <a:cs typeface="Times New Roman" panose="02020603050405020304" pitchFamily="18" charset="0"/>
              </a:rPr>
              <a:t>Californi</a:t>
            </a:r>
            <a:r>
              <a:rPr lang="cs-CZ" dirty="0"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728F628-392A-4EC6-B083-272519B07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395058"/>
            <a:ext cx="9326839" cy="3593591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Loma Linda is a town in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Californi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place is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highest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longevity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United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polluted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polluted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strictly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alcohol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has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banned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smoking in public. 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D33815DC-FC5F-4DE7-B265-5BB732B8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307" y="3718670"/>
            <a:ext cx="3720693" cy="2790520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7256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8710AC-88F3-45FF-A0F1-1B0F97CC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longevity 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96E4929-EDE0-4054-89CA-6FC472A9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6845947" cy="3253664"/>
          </a:xfrm>
        </p:spPr>
        <p:txBody>
          <a:bodyPr>
            <a:normAutofit fontScale="92500"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Residents live 10 healthy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biblical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diet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grains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Residents in Loma Linda do not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smok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drink alcohol.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someone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Seventh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-day Adventist Church.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Faith, social engagement,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</a:t>
            </a:r>
          </a:p>
          <a:p>
            <a:pPr marL="0" indent="0"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physical activity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FD88756-83CD-4AC9-A747-F52A193D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248" y="3766830"/>
            <a:ext cx="4409630" cy="2940341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40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02C11-1D7A-41A4-998D-54EC7B034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059486B-6DAD-49D7-B4D5-E48757BB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846895"/>
            <a:ext cx="10060487" cy="303269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based diet.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eat health food, for example grains, nuts, vegetables, legumes…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have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consumption.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Residents Loma Linda do not suffer from obesity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Adventists who consume nuts at least five times a week have about half the risk of heart disease and live about two years longer than those who don’t. </a:t>
            </a:r>
          </a:p>
          <a:p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meat in moderation.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people follow a vegetarian diet.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0758C76-A1B7-49C2-834F-3127E9C1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60" y="382385"/>
            <a:ext cx="5089321" cy="2260614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8063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1E69CC-A1F6-4825-8782-035E8D5E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regular, moderate exercise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58F9F5D-45CE-409C-B19B-05C391693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regular, low-intensity exercise like daily walks </a:t>
            </a:r>
            <a:r>
              <a:rPr lang="cs-CZ" dirty="0" err="1" smtClean="0"/>
              <a:t>seems</a:t>
            </a:r>
            <a:r>
              <a:rPr lang="cs-CZ" dirty="0" smtClean="0"/>
              <a:t> </a:t>
            </a:r>
            <a:r>
              <a:rPr lang="en-US" dirty="0"/>
              <a:t>to help reduce your chance of having </a:t>
            </a:r>
            <a:r>
              <a:rPr lang="cs-CZ" dirty="0"/>
              <a:t>a </a:t>
            </a:r>
            <a:r>
              <a:rPr lang="en-US" dirty="0"/>
              <a:t>heart disease and certain</a:t>
            </a:r>
            <a:r>
              <a:rPr lang="cs-CZ" dirty="0"/>
              <a:t>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cancer</a:t>
            </a:r>
            <a:r>
              <a:rPr lang="en-US" dirty="0"/>
              <a:t>.</a:t>
            </a:r>
          </a:p>
          <a:p>
            <a:r>
              <a:rPr lang="en-US" dirty="0"/>
              <a:t>Adventists who stay active and eat meat sparingly, if at all, have lower blood pressure, lower blood cholesterol, and fewer cardiovascular disease than heavier Americans.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5939DBF-F9E3-4E9D-9518-51594E43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839" y="4082796"/>
            <a:ext cx="3731102" cy="2398566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396279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DD74BE-95CD-4A64-88AE-05FC1F7E3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76" y="382385"/>
            <a:ext cx="9588617" cy="1903616"/>
          </a:xfrm>
        </p:spPr>
        <p:txBody>
          <a:bodyPr>
            <a:normAutofit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0" i="0" dirty="0" err="1">
                <a:solidFill>
                  <a:srgbClr val="202124"/>
                </a:solidFill>
                <a:effectLst/>
              </a:rPr>
              <a:t>Thank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you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for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your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attention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931264A6-BC69-4947-90C6-2EFD41406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313" y="2881515"/>
            <a:ext cx="4168878" cy="3594100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795728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255</TotalTime>
  <Words>325</Words>
  <Application>Microsoft Office PowerPoint</Application>
  <PresentationFormat>Širokoúhlá obrazovka</PresentationFormat>
  <Paragraphs>35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Impact</vt:lpstr>
      <vt:lpstr>Times New Roman</vt:lpstr>
      <vt:lpstr>Odznáček</vt:lpstr>
      <vt:lpstr>Blue zone</vt:lpstr>
      <vt:lpstr>Blue zone - information</vt:lpstr>
      <vt:lpstr> location</vt:lpstr>
      <vt:lpstr>Loma Linda - California</vt:lpstr>
      <vt:lpstr>longevity  </vt:lpstr>
      <vt:lpstr>food</vt:lpstr>
      <vt:lpstr> regular, moderate exercise</vt:lpstr>
      <vt:lpstr> 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zone</dc:title>
  <dc:creator>Magda</dc:creator>
  <cp:lastModifiedBy>Silvie Furišová</cp:lastModifiedBy>
  <cp:revision>23</cp:revision>
  <dcterms:created xsi:type="dcterms:W3CDTF">2020-11-22T09:12:53Z</dcterms:created>
  <dcterms:modified xsi:type="dcterms:W3CDTF">2020-12-30T08:59:24Z</dcterms:modified>
</cp:coreProperties>
</file>