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312"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10" r:id="rId57"/>
  </p:sldIdLst>
  <p:sldSz cx="12192000" cy="6858000"/>
  <p:notesSz cx="6858000" cy="9144000"/>
  <p:photoAlbum layout="2pic" frame="frameStyle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16557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32134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7809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85931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9423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81028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64050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4910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48574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01799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03155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366E1-1648-4676-8FB3-A366027049F0}" type="slidenum">
              <a:rPr lang="cs-CZ" smtClean="0"/>
              <a:t>‹#›</a:t>
            </a:fld>
            <a:endParaRPr lang="cs-CZ" dirty="0"/>
          </a:p>
        </p:txBody>
      </p:sp>
    </p:spTree>
    <p:extLst>
      <p:ext uri="{BB962C8B-B14F-4D97-AF65-F5344CB8AC3E}">
        <p14:creationId xmlns:p14="http://schemas.microsoft.com/office/powerpoint/2010/main" val="2928947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99273"/>
            <a:ext cx="9144000" cy="2387600"/>
          </a:xfrm>
        </p:spPr>
        <p:txBody>
          <a:bodyPr>
            <a:normAutofit/>
          </a:bodyPr>
          <a:lstStyle/>
          <a:p>
            <a:r>
              <a:rPr lang="cs-CZ" sz="3200" dirty="0" smtClean="0"/>
              <a:t>Photo Album 1</a:t>
            </a:r>
            <a:br>
              <a:rPr lang="cs-CZ" sz="3200" dirty="0" smtClean="0"/>
            </a:br>
            <a:endParaRPr lang="cs-CZ" sz="3200" dirty="0"/>
          </a:p>
        </p:txBody>
      </p:sp>
      <p:sp>
        <p:nvSpPr>
          <p:cNvPr id="3" name="Podnadpis 2"/>
          <p:cNvSpPr>
            <a:spLocks noGrp="1"/>
          </p:cNvSpPr>
          <p:nvPr>
            <p:ph type="subTitle" idx="1"/>
          </p:nvPr>
        </p:nvSpPr>
        <p:spPr>
          <a:xfrm>
            <a:off x="1524000" y="3191288"/>
            <a:ext cx="9144000" cy="1655762"/>
          </a:xfrm>
        </p:spPr>
        <p:txBody>
          <a:bodyPr>
            <a:normAutofit/>
          </a:bodyPr>
          <a:lstStyle/>
          <a:p>
            <a:r>
              <a:rPr lang="cs-CZ" sz="8000" b="1" dirty="0" smtClean="0"/>
              <a:t>SPORTS</a:t>
            </a:r>
            <a:endParaRPr lang="cs-CZ" sz="8000" b="1" dirty="0"/>
          </a:p>
        </p:txBody>
      </p:sp>
      <p:pic>
        <p:nvPicPr>
          <p:cNvPr id="5" name="Obrázek 4" descr="C:\Users\belohradova\Desktop\zástupkyně\projekty\Erasmus 2019 School Exchange\logosbeneficaireserasmusleft_e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7224" y="335280"/>
            <a:ext cx="3438526" cy="1050608"/>
          </a:xfrm>
          <a:prstGeom prst="rect">
            <a:avLst/>
          </a:prstGeom>
          <a:noFill/>
          <a:ln>
            <a:noFill/>
          </a:ln>
        </p:spPr>
      </p:pic>
      <p:pic>
        <p:nvPicPr>
          <p:cNvPr id="6" name="Obrázek 5"/>
          <p:cNvPicPr>
            <a:picLocks noChangeAspect="1"/>
          </p:cNvPicPr>
          <p:nvPr/>
        </p:nvPicPr>
        <p:blipFill>
          <a:blip r:embed="rId3"/>
          <a:stretch>
            <a:fillRect/>
          </a:stretch>
        </p:blipFill>
        <p:spPr>
          <a:xfrm>
            <a:off x="476249" y="301871"/>
            <a:ext cx="1517143" cy="1992015"/>
          </a:xfrm>
          <a:prstGeom prst="rect">
            <a:avLst/>
          </a:prstGeom>
        </p:spPr>
      </p:pic>
      <p:sp>
        <p:nvSpPr>
          <p:cNvPr id="7" name="TextovéPole 6"/>
          <p:cNvSpPr txBox="1"/>
          <p:nvPr/>
        </p:nvSpPr>
        <p:spPr>
          <a:xfrm>
            <a:off x="1993392" y="202684"/>
            <a:ext cx="2807208" cy="400110"/>
          </a:xfrm>
          <a:prstGeom prst="rect">
            <a:avLst/>
          </a:prstGeom>
          <a:noFill/>
        </p:spPr>
        <p:txBody>
          <a:bodyPr wrap="square" rtlCol="0">
            <a:spAutoFit/>
          </a:bodyPr>
          <a:lstStyle/>
          <a:p>
            <a:r>
              <a:rPr lang="cs-CZ" sz="2000" dirty="0" smtClean="0"/>
              <a:t>Europe in S.H.A.P.E.</a:t>
            </a:r>
            <a:endParaRPr lang="cs-CZ" sz="2000" dirty="0"/>
          </a:p>
        </p:txBody>
      </p:sp>
    </p:spTree>
    <p:extLst>
      <p:ext uri="{BB962C8B-B14F-4D97-AF65-F5344CB8AC3E}">
        <p14:creationId xmlns:p14="http://schemas.microsoft.com/office/powerpoint/2010/main" val="2431605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3498113_951128081914392_99222476206112768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4348668_951127675247766_92580348796547891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281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364803_951127545247779_184836340803908403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4987311_951128258581041_675633788281998540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2780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5412237_951128278581039_139605356880435609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5450160_951128435247690_682601636132867276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022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5521979_951127585247775_86610820996477747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16b575bf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8506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27f437cf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061cdc3f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157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fb40046f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040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4084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04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20220203_13174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3088" y="457200"/>
            <a:ext cx="4213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2524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20220215_0934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334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20220217_145643"/>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3144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20210127_1548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42963" y="457200"/>
            <a:ext cx="46370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20210316_18044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78563" y="457200"/>
            <a:ext cx="550227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5582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20210423_154647_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36625" y="457200"/>
            <a:ext cx="44497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20210304-WA000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533400"/>
            <a:ext cx="5638800"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0285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80744" y="960120"/>
            <a:ext cx="9720072" cy="4893647"/>
          </a:xfrm>
          <a:prstGeom prst="rect">
            <a:avLst/>
          </a:prstGeom>
          <a:noFill/>
        </p:spPr>
        <p:txBody>
          <a:bodyPr wrap="square" rtlCol="0">
            <a:spAutoFit/>
          </a:bodyPr>
          <a:lstStyle/>
          <a:p>
            <a:r>
              <a:rPr lang="en-GB" sz="2400" dirty="0" smtClean="0">
                <a:solidFill>
                  <a:prstClr val="white"/>
                </a:solidFill>
                <a:latin typeface="Calibri Light" panose="020F0302020204030204"/>
                <a:ea typeface="+mj-ea"/>
                <a:cs typeface="+mj-cs"/>
              </a:rPr>
              <a:t>In our Erasmus+ project we did a lot of sport activities. One of the main goals was to improve children's attitude to sports and physical activity in general. </a:t>
            </a:r>
          </a:p>
          <a:p>
            <a:endParaRPr lang="en-GB" sz="2400" dirty="0" smtClean="0">
              <a:solidFill>
                <a:prstClr val="white"/>
              </a:solidFill>
              <a:latin typeface="Calibri Light" panose="020F0302020204030204"/>
              <a:ea typeface="+mj-ea"/>
              <a:cs typeface="+mj-cs"/>
            </a:endParaRPr>
          </a:p>
          <a:p>
            <a:r>
              <a:rPr lang="en-GB" sz="2400" dirty="0" smtClean="0">
                <a:solidFill>
                  <a:prstClr val="white"/>
                </a:solidFill>
                <a:latin typeface="Calibri Light" panose="020F0302020204030204"/>
                <a:ea typeface="+mj-ea"/>
                <a:cs typeface="+mj-cs"/>
              </a:rPr>
              <a:t>Project activities included:</a:t>
            </a:r>
            <a:br>
              <a:rPr lang="en-GB" sz="2400" dirty="0" smtClean="0">
                <a:solidFill>
                  <a:prstClr val="white"/>
                </a:solidFill>
                <a:latin typeface="Calibri Light" panose="020F0302020204030204"/>
                <a:ea typeface="+mj-ea"/>
                <a:cs typeface="+mj-cs"/>
              </a:rPr>
            </a:br>
            <a:r>
              <a:rPr lang="en-GB" sz="2400" dirty="0" smtClean="0">
                <a:solidFill>
                  <a:prstClr val="white"/>
                </a:solidFill>
                <a:latin typeface="Calibri Light" panose="020F0302020204030204"/>
                <a:ea typeface="+mj-ea"/>
                <a:cs typeface="+mj-cs"/>
              </a:rPr>
              <a:t>- introducing and presenting various sports,</a:t>
            </a:r>
            <a:br>
              <a:rPr lang="en-GB" sz="2400" dirty="0" smtClean="0">
                <a:solidFill>
                  <a:prstClr val="white"/>
                </a:solidFill>
                <a:latin typeface="Calibri Light" panose="020F0302020204030204"/>
                <a:ea typeface="+mj-ea"/>
                <a:cs typeface="+mj-cs"/>
              </a:rPr>
            </a:br>
            <a:r>
              <a:rPr lang="en-GB" sz="2400" dirty="0" smtClean="0">
                <a:solidFill>
                  <a:prstClr val="white"/>
                </a:solidFill>
                <a:latin typeface="Calibri Light" panose="020F0302020204030204"/>
                <a:ea typeface="+mj-ea"/>
                <a:cs typeface="+mj-cs"/>
              </a:rPr>
              <a:t>- pupils who are active athletes led a training unit for their classmates,</a:t>
            </a:r>
            <a:br>
              <a:rPr lang="en-GB" sz="2400" dirty="0" smtClean="0">
                <a:solidFill>
                  <a:prstClr val="white"/>
                </a:solidFill>
                <a:latin typeface="Calibri Light" panose="020F0302020204030204"/>
                <a:ea typeface="+mj-ea"/>
                <a:cs typeface="+mj-cs"/>
              </a:rPr>
            </a:br>
            <a:r>
              <a:rPr lang="en-GB" sz="2400" dirty="0" smtClean="0">
                <a:solidFill>
                  <a:prstClr val="white"/>
                </a:solidFill>
                <a:latin typeface="Calibri Light" panose="020F0302020204030204"/>
                <a:ea typeface="+mj-ea"/>
                <a:cs typeface="+mj-cs"/>
              </a:rPr>
              <a:t>- pupils found out what sports options there are available in their  surroundings,</a:t>
            </a:r>
          </a:p>
          <a:p>
            <a:r>
              <a:rPr lang="en-GB" sz="2400" dirty="0" smtClean="0">
                <a:solidFill>
                  <a:prstClr val="white"/>
                </a:solidFill>
                <a:latin typeface="Calibri Light" panose="020F0302020204030204"/>
                <a:ea typeface="+mj-ea"/>
                <a:cs typeface="+mj-cs"/>
              </a:rPr>
              <a:t>- we organized The European week of sport and held School Olympic Games,</a:t>
            </a:r>
            <a:br>
              <a:rPr lang="en-GB" sz="2400" dirty="0" smtClean="0">
                <a:solidFill>
                  <a:prstClr val="white"/>
                </a:solidFill>
                <a:latin typeface="Calibri Light" panose="020F0302020204030204"/>
                <a:ea typeface="+mj-ea"/>
                <a:cs typeface="+mj-cs"/>
              </a:rPr>
            </a:br>
            <a:r>
              <a:rPr lang="en-GB" sz="2400" dirty="0" smtClean="0">
                <a:solidFill>
                  <a:prstClr val="white"/>
                </a:solidFill>
                <a:latin typeface="Calibri Light" panose="020F0302020204030204"/>
                <a:ea typeface="+mj-ea"/>
                <a:cs typeface="+mj-cs"/>
              </a:rPr>
              <a:t>- we had lessons </a:t>
            </a:r>
            <a:r>
              <a:rPr lang="en-GB" sz="2400" dirty="0" smtClean="0">
                <a:solidFill>
                  <a:prstClr val="white"/>
                </a:solidFill>
                <a:latin typeface="Calibri Light" panose="020F0302020204030204"/>
                <a:ea typeface="+mj-ea"/>
                <a:cs typeface="+mj-cs"/>
              </a:rPr>
              <a:t>outdoors </a:t>
            </a:r>
            <a:r>
              <a:rPr lang="en-GB" sz="2400" dirty="0" smtClean="0">
                <a:solidFill>
                  <a:prstClr val="white"/>
                </a:solidFill>
                <a:latin typeface="Calibri Light" panose="020F0302020204030204"/>
                <a:ea typeface="+mj-ea"/>
                <a:cs typeface="+mj-cs"/>
              </a:rPr>
              <a:t>where pupils walked and completed tasks,</a:t>
            </a:r>
            <a:br>
              <a:rPr lang="en-GB" sz="2400" dirty="0" smtClean="0">
                <a:solidFill>
                  <a:prstClr val="white"/>
                </a:solidFill>
                <a:latin typeface="Calibri Light" panose="020F0302020204030204"/>
                <a:ea typeface="+mj-ea"/>
                <a:cs typeface="+mj-cs"/>
              </a:rPr>
            </a:br>
            <a:r>
              <a:rPr lang="en-GB" sz="2400" dirty="0" smtClean="0">
                <a:solidFill>
                  <a:prstClr val="white"/>
                </a:solidFill>
                <a:latin typeface="Calibri Light" panose="020F0302020204030204"/>
                <a:ea typeface="+mj-ea"/>
                <a:cs typeface="+mj-cs"/>
              </a:rPr>
              <a:t>- all project meetings in the partner countries included several sports activities.</a:t>
            </a:r>
          </a:p>
          <a:p>
            <a:endParaRPr lang="cs-CZ" sz="2400" dirty="0">
              <a:solidFill>
                <a:prstClr val="white"/>
              </a:solidFill>
              <a:latin typeface="Calibri Light" panose="020F0302020204030204"/>
              <a:ea typeface="+mj-ea"/>
              <a:cs typeface="+mj-cs"/>
            </a:endParaRPr>
          </a:p>
        </p:txBody>
      </p:sp>
    </p:spTree>
    <p:extLst>
      <p:ext uri="{BB962C8B-B14F-4D97-AF65-F5344CB8AC3E}">
        <p14:creationId xmlns:p14="http://schemas.microsoft.com/office/powerpoint/2010/main" val="1254477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20210406-WA00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152525"/>
            <a:ext cx="5638800" cy="455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1823501_10158893475518672_5293526566157782211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796088" y="457200"/>
            <a:ext cx="4467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057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940000_10158893475643672_286934267659200635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28688" y="457200"/>
            <a:ext cx="4467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1963955_10158893475658672_3433575367523177942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796088" y="457200"/>
            <a:ext cx="4467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7836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2457569_10158893475513672_436439965746313755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28688" y="457200"/>
            <a:ext cx="4467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3034396_10158893475548672_837283507230313846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796088" y="457200"/>
            <a:ext cx="4467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1546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3482613_10158893475678672_544690980503859732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85850" y="457200"/>
            <a:ext cx="41513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6663101_10160045012854604_7715260561987045066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266825"/>
            <a:ext cx="5638800" cy="4322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9787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47184988_10160045013179604_664227931342347843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2411801_3010834858933728_767693218534077235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7318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232778_3010830265600854_857081164954651852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79513" y="457200"/>
            <a:ext cx="39639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4302812_3010831695600711_223545685323861196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1967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331698_3010834415600439_24683572616599961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4620873_3010836382266909_838868032724926464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046913" y="457200"/>
            <a:ext cx="39639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0535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634610_3010833888933825_676253964809168486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79513" y="457200"/>
            <a:ext cx="39639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5210225_1411534229010503_7939110883307814912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5144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5252919_1411534085677184_634301260703255756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5266224_3010835288933685_57360805650025676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0944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5402215_3010830948934119_818465381143281664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5491807_3010829928934221_5646553702589267968_n (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8508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5360" y="2404237"/>
            <a:ext cx="10515600" cy="1325563"/>
          </a:xfrm>
        </p:spPr>
        <p:txBody>
          <a:bodyPr/>
          <a:lstStyle/>
          <a:p>
            <a:pPr algn="ctr"/>
            <a:r>
              <a:rPr lang="cs-CZ" b="1" dirty="0" smtClean="0"/>
              <a:t>Have a look at the photos and enjoy!</a:t>
            </a:r>
            <a:endParaRPr lang="cs-CZ" b="1" dirty="0"/>
          </a:p>
        </p:txBody>
      </p:sp>
    </p:spTree>
    <p:extLst>
      <p:ext uri="{BB962C8B-B14F-4D97-AF65-F5344CB8AC3E}">
        <p14:creationId xmlns:p14="http://schemas.microsoft.com/office/powerpoint/2010/main" val="1617152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6184074_3010832138934000_297750403091529728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79513" y="457200"/>
            <a:ext cx="39639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6751700_3010831282267419_241374817842049843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2384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473870_1074509186237999_40578661175053516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654175"/>
            <a:ext cx="5638800" cy="3549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766728_1074415429580708_3910627852550144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367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774986_1074440622911522_717551717326205747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778887_1074503092905275_606944519768978227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11803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819819_1074415576247360_780702507828930150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836208_1074440579578193_628464432789743206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46222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853132_1074415399580711_333929020595686604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861869_1074503119571939_766415573567196364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2869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886401_1074415222914062_9176740120928190464_n (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89919411_1074415232914061_501688507865183027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7628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8887260_857092735685792_506394295424003875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8917075_857092682352464_6294178287463888226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2057400"/>
            <a:ext cx="5638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98870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9323354_857092679019131_309532066019883826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2057400"/>
            <a:ext cx="5638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9471056_858557708872628_6178147382552548929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7140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9510273_858558262205906_574022548899326091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80487161_5189707831093499_5172832856195676788_n (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3156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80624230_5195700913827524_6981210902081375175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80636530_5195700757160873_688721481833926811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5588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1991160_1249592655396317_184748618073681136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2020462_1249592485396334_5630731004918499287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946275"/>
            <a:ext cx="5638800" cy="2963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1664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80707472_5195701033827512_632072350057540794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2951211_411342276927509_6278219579683286166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4004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2955520_411342256927511_181649097226614753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746125"/>
            <a:ext cx="5638800" cy="5364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2962429_411342280260842_2773833999955150143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18418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2999088_411342036927533_3053299137799279791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334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3001047_411342433594160_528233150423015498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97079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3003797_411341293594274_104482242045296876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3048909_411341656927571_8272497335562623855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4901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3116752_411342043594199_551288482072548738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3128958_411342470260823_2685400838312968001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828675"/>
            <a:ext cx="5638800" cy="5200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89289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31022229_449012749827128_500303377477042040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73150" y="457200"/>
            <a:ext cx="41783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4245466_701378714590529_5365119078292386285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94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15238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44295622_701378701257197_11462618646009958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20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3971477_701379771257090_2669335931463582163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21070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43973362_701379411257126_3811928169826210027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39763" y="457200"/>
            <a:ext cx="504507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3983896_701379317923802_600728572708603941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37528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44005543_701378164590584_4407656498012495555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619250"/>
            <a:ext cx="5638800" cy="3617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4202908_701379737923760_187918398838371235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42203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44219476_701379994590401_571068101657095187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44232979_701379764590424_417095774747791754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255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2041491_1249592782062971_29586276101192874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681163"/>
            <a:ext cx="5638800" cy="3494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2142904_1249592762062973_3217021413374550113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94679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7a277f6c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436688"/>
            <a:ext cx="5638800" cy="398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385724_1863508677146387_2360201979061050971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47675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3513222_1863508083813113_264551710420111101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527905_1863508410479747_4159533928876764329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9654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3532763_1863507563813165_414443318611594216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496888"/>
            <a:ext cx="5638800" cy="5864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649920_1863507907146464_599678449794538995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21311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3705814_1863508213813100_875303485003992092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850073_1863508773813044_289489667835263102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8625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165362_10159328547022445_79935186040075761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1755587_10159328546892445_3359971660374293889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37070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760662_10159328546912445_388180541602099765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5945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68680" y="5001768"/>
            <a:ext cx="10927080" cy="923330"/>
          </a:xfrm>
          <a:prstGeom prst="rect">
            <a:avLst/>
          </a:prstGeom>
          <a:noFill/>
        </p:spPr>
        <p:txBody>
          <a:bodyPr wrap="square" rtlCol="0">
            <a:spAutoFit/>
          </a:bodyPr>
          <a:lstStyle/>
          <a:p>
            <a:r>
              <a:rPr lang="en-US"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455492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2246295_1249592498729666_8430096978774831285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22281609_1249592688729647_820623156545492580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884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22400888_1249592585396324_708667944893082384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334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2628689_951128391914361_159383736254096998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7551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2674872_951128168581050_3902127871753191424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2739733_951127868581080_154575425017951027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2113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3305315_951127758581091_23812448022272409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3305867_951127981914402_6500596907037949952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3055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100</Words>
  <Application>Microsoft Office PowerPoint</Application>
  <PresentationFormat>Širokoúhlá obrazovka</PresentationFormat>
  <Paragraphs>9</Paragraphs>
  <Slides>56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56</vt:i4>
      </vt:variant>
    </vt:vector>
  </HeadingPairs>
  <TitlesOfParts>
    <vt:vector size="60" baseType="lpstr">
      <vt:lpstr>Arial</vt:lpstr>
      <vt:lpstr>Calibri</vt:lpstr>
      <vt:lpstr>Calibri Light</vt:lpstr>
      <vt:lpstr>Motiv Office</vt:lpstr>
      <vt:lpstr>Photo Album 1 </vt:lpstr>
      <vt:lpstr>Prezentace aplikace PowerPoint</vt:lpstr>
      <vt:lpstr>Have a look at the photos and enjoy!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 1</dc:title>
  <dc:creator>Bělohradová Irena</dc:creator>
  <cp:lastModifiedBy>Bělohradová Irena</cp:lastModifiedBy>
  <cp:revision>4</cp:revision>
  <dcterms:created xsi:type="dcterms:W3CDTF">2022-10-16T11:42:10Z</dcterms:created>
  <dcterms:modified xsi:type="dcterms:W3CDTF">2022-10-19T15:03:45Z</dcterms:modified>
</cp:coreProperties>
</file>