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312" r:id="rId4"/>
    <p:sldId id="342" r:id="rId5"/>
    <p:sldId id="343"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Lst>
  <p:sldSz cx="12192000" cy="6858000"/>
  <p:notesSz cx="6858000" cy="9144000"/>
  <p:photoAlbum layout="2pic" frame="frameStyle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16557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32134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7809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85931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9423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81028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64050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4910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48574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01799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03155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366E1-1648-4676-8FB3-A366027049F0}" type="slidenum">
              <a:rPr lang="cs-CZ" smtClean="0"/>
              <a:t>‹#›</a:t>
            </a:fld>
            <a:endParaRPr lang="cs-CZ" dirty="0"/>
          </a:p>
        </p:txBody>
      </p:sp>
    </p:spTree>
    <p:extLst>
      <p:ext uri="{BB962C8B-B14F-4D97-AF65-F5344CB8AC3E}">
        <p14:creationId xmlns:p14="http://schemas.microsoft.com/office/powerpoint/2010/main" val="2928947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99273"/>
            <a:ext cx="9144000" cy="2387600"/>
          </a:xfrm>
        </p:spPr>
        <p:txBody>
          <a:bodyPr>
            <a:normAutofit/>
          </a:bodyPr>
          <a:lstStyle/>
          <a:p>
            <a:r>
              <a:rPr lang="cs-CZ" sz="3200" dirty="0" smtClean="0"/>
              <a:t>Photo Album 2</a:t>
            </a:r>
            <a:br>
              <a:rPr lang="cs-CZ" sz="3200" dirty="0" smtClean="0"/>
            </a:br>
            <a:endParaRPr lang="cs-CZ" sz="3200" dirty="0"/>
          </a:p>
        </p:txBody>
      </p:sp>
      <p:sp>
        <p:nvSpPr>
          <p:cNvPr id="3" name="Podnadpis 2"/>
          <p:cNvSpPr>
            <a:spLocks noGrp="1"/>
          </p:cNvSpPr>
          <p:nvPr>
            <p:ph type="subTitle" idx="1"/>
          </p:nvPr>
        </p:nvSpPr>
        <p:spPr>
          <a:xfrm>
            <a:off x="1524000" y="3191288"/>
            <a:ext cx="9144000" cy="1655762"/>
          </a:xfrm>
        </p:spPr>
        <p:txBody>
          <a:bodyPr>
            <a:normAutofit/>
          </a:bodyPr>
          <a:lstStyle/>
          <a:p>
            <a:r>
              <a:rPr lang="cs-CZ" sz="8000" b="1" dirty="0" smtClean="0"/>
              <a:t>HEALTH</a:t>
            </a:r>
            <a:endParaRPr lang="cs-CZ" sz="8000" b="1" dirty="0"/>
          </a:p>
        </p:txBody>
      </p:sp>
      <p:pic>
        <p:nvPicPr>
          <p:cNvPr id="5" name="Obrázek 4" descr="C:\Users\belohradova\Desktop\zástupkyně\projekty\Erasmus 2019 School Exchange\logosbeneficaireserasmusleft_e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7224" y="335280"/>
            <a:ext cx="3438526" cy="1050608"/>
          </a:xfrm>
          <a:prstGeom prst="rect">
            <a:avLst/>
          </a:prstGeom>
          <a:noFill/>
          <a:ln>
            <a:noFill/>
          </a:ln>
        </p:spPr>
      </p:pic>
      <p:pic>
        <p:nvPicPr>
          <p:cNvPr id="6" name="Obrázek 5"/>
          <p:cNvPicPr>
            <a:picLocks noChangeAspect="1"/>
          </p:cNvPicPr>
          <p:nvPr/>
        </p:nvPicPr>
        <p:blipFill>
          <a:blip r:embed="rId3"/>
          <a:stretch>
            <a:fillRect/>
          </a:stretch>
        </p:blipFill>
        <p:spPr>
          <a:xfrm>
            <a:off x="476249" y="301871"/>
            <a:ext cx="1517143" cy="1992015"/>
          </a:xfrm>
          <a:prstGeom prst="rect">
            <a:avLst/>
          </a:prstGeom>
        </p:spPr>
      </p:pic>
      <p:sp>
        <p:nvSpPr>
          <p:cNvPr id="7" name="TextovéPole 6"/>
          <p:cNvSpPr txBox="1"/>
          <p:nvPr/>
        </p:nvSpPr>
        <p:spPr>
          <a:xfrm>
            <a:off x="1993392" y="202684"/>
            <a:ext cx="2807208" cy="400110"/>
          </a:xfrm>
          <a:prstGeom prst="rect">
            <a:avLst/>
          </a:prstGeom>
          <a:noFill/>
        </p:spPr>
        <p:txBody>
          <a:bodyPr wrap="square" rtlCol="0">
            <a:spAutoFit/>
          </a:bodyPr>
          <a:lstStyle/>
          <a:p>
            <a:r>
              <a:rPr lang="cs-CZ" sz="2000" dirty="0" smtClean="0"/>
              <a:t>Europe in S.H.A.P.E.</a:t>
            </a:r>
            <a:endParaRPr lang="cs-CZ" sz="2000" dirty="0"/>
          </a:p>
        </p:txBody>
      </p:sp>
    </p:spTree>
    <p:extLst>
      <p:ext uri="{BB962C8B-B14F-4D97-AF65-F5344CB8AC3E}">
        <p14:creationId xmlns:p14="http://schemas.microsoft.com/office/powerpoint/2010/main" val="2431605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313321_1056371344718450_775932779142997606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092003_10158233474429604_130219709588884684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2055813"/>
            <a:ext cx="5638800" cy="2744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3445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342867_10158233470784604_710857747513894502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17675" y="457200"/>
            <a:ext cx="28876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511986_10158233470969604_81384468997000396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585075" y="457200"/>
            <a:ext cx="28876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3162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802041_10158233473704604_132889749452383846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2055813"/>
            <a:ext cx="5638800" cy="2744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803947_10158233471139604_435938505375141068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585075" y="457200"/>
            <a:ext cx="28876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5223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822226_10158233474624604_567216689038281932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2055813"/>
            <a:ext cx="5638800" cy="2744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4285825_10158270241369604_191298044368309452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585075" y="457200"/>
            <a:ext cx="28876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294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9164570_168354754559597_289648337700152934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946275"/>
            <a:ext cx="5638800" cy="2965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9244451_168354827892923_485796016043956633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2201863"/>
            <a:ext cx="5638800" cy="2454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94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128309_181351813259891_8192839095681024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85850" y="457200"/>
            <a:ext cx="41529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297100_181351803259892_2158964542258806784_n (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567613" y="457200"/>
            <a:ext cx="29225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8234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344180_181351396593266_618936799033347276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20800" y="457200"/>
            <a:ext cx="36814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4265072_1506552606175331_330756579939214950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7985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4526825_1506560259507899_447521420569110118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50913" y="457200"/>
            <a:ext cx="442277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4826765_1506560806174511_13432453095174963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5963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4864334_1506554109508514_206019812715501977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77900" y="457200"/>
            <a:ext cx="43672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4889799_1506556272841631_753664767430125158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6941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4916533_1506553996175192_387415431166767923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4934860_1506561296174462_418510168897093632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10375" y="457200"/>
            <a:ext cx="443865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6868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23593" y="1417319"/>
            <a:ext cx="9720072" cy="3046988"/>
          </a:xfrm>
          <a:prstGeom prst="rect">
            <a:avLst/>
          </a:prstGeom>
          <a:noFill/>
        </p:spPr>
        <p:txBody>
          <a:bodyPr wrap="square" rtlCol="0">
            <a:spAutoFit/>
          </a:bodyPr>
          <a:lstStyle/>
          <a:p>
            <a:r>
              <a:rPr lang="en-US" sz="2400" dirty="0">
                <a:solidFill>
                  <a:prstClr val="white"/>
                </a:solidFill>
                <a:latin typeface="Calibri Light" panose="020F0302020204030204"/>
                <a:ea typeface="+mj-ea"/>
                <a:cs typeface="+mj-cs"/>
              </a:rPr>
              <a:t>Another goal of the project was to make children aware of the importance of health, find out what is harmful to health and what they should do to take care of their health</a:t>
            </a:r>
            <a:r>
              <a:rPr lang="en-US" sz="2400" dirty="0" smtClean="0">
                <a:solidFill>
                  <a:prstClr val="white"/>
                </a:solidFill>
                <a:latin typeface="Calibri Light" panose="020F0302020204030204"/>
                <a:ea typeface="+mj-ea"/>
                <a:cs typeface="+mj-cs"/>
              </a:rPr>
              <a:t>.</a:t>
            </a:r>
            <a:endParaRPr lang="cs-CZ" sz="2400" dirty="0" smtClean="0">
              <a:solidFill>
                <a:prstClr val="white"/>
              </a:solidFill>
              <a:latin typeface="Calibri Light" panose="020F0302020204030204"/>
              <a:ea typeface="+mj-ea"/>
              <a:cs typeface="+mj-cs"/>
            </a:endParaRPr>
          </a:p>
          <a:p>
            <a:endParaRPr lang="en-GB" sz="2400" dirty="0" smtClean="0">
              <a:solidFill>
                <a:prstClr val="white"/>
              </a:solidFill>
              <a:latin typeface="Calibri Light" panose="020F0302020204030204"/>
              <a:ea typeface="+mj-ea"/>
              <a:cs typeface="+mj-cs"/>
            </a:endParaRPr>
          </a:p>
          <a:p>
            <a:r>
              <a:rPr lang="cs-CZ" sz="2400" dirty="0" smtClean="0">
                <a:solidFill>
                  <a:prstClr val="white"/>
                </a:solidFill>
                <a:latin typeface="Calibri Light" panose="020F0302020204030204"/>
                <a:ea typeface="+mj-ea"/>
                <a:cs typeface="+mj-cs"/>
              </a:rPr>
              <a:t>Basically</a:t>
            </a:r>
            <a:r>
              <a:rPr lang="en-US" sz="2400" dirty="0" smtClean="0">
                <a:solidFill>
                  <a:prstClr val="white"/>
                </a:solidFill>
                <a:latin typeface="Calibri Light" panose="020F0302020204030204"/>
                <a:ea typeface="+mj-ea"/>
                <a:cs typeface="+mj-cs"/>
              </a:rPr>
              <a:t>, </a:t>
            </a:r>
            <a:r>
              <a:rPr lang="en-US" sz="2400" dirty="0">
                <a:solidFill>
                  <a:prstClr val="white"/>
                </a:solidFill>
                <a:latin typeface="Calibri Light" panose="020F0302020204030204"/>
                <a:ea typeface="+mj-ea"/>
                <a:cs typeface="+mj-cs"/>
              </a:rPr>
              <a:t>all </a:t>
            </a:r>
            <a:r>
              <a:rPr lang="cs-CZ" sz="2400" dirty="0" smtClean="0">
                <a:solidFill>
                  <a:prstClr val="white"/>
                </a:solidFill>
                <a:latin typeface="Calibri Light" panose="020F0302020204030204"/>
                <a:ea typeface="+mj-ea"/>
                <a:cs typeface="+mj-cs"/>
              </a:rPr>
              <a:t>our project </a:t>
            </a:r>
            <a:r>
              <a:rPr lang="en-US" sz="2400" dirty="0" smtClean="0">
                <a:solidFill>
                  <a:prstClr val="white"/>
                </a:solidFill>
                <a:latin typeface="Calibri Light" panose="020F0302020204030204"/>
                <a:ea typeface="+mj-ea"/>
                <a:cs typeface="+mj-cs"/>
              </a:rPr>
              <a:t>activities </a:t>
            </a:r>
            <a:r>
              <a:rPr lang="en-US" sz="2400" dirty="0">
                <a:solidFill>
                  <a:prstClr val="white"/>
                </a:solidFill>
                <a:latin typeface="Calibri Light" panose="020F0302020204030204"/>
                <a:ea typeface="+mj-ea"/>
                <a:cs typeface="+mj-cs"/>
              </a:rPr>
              <a:t>were related to health. Prevention, sports, addictions, and education </a:t>
            </a:r>
            <a:r>
              <a:rPr lang="en-US" sz="2400" dirty="0" smtClean="0">
                <a:solidFill>
                  <a:prstClr val="white"/>
                </a:solidFill>
                <a:latin typeface="Calibri Light" panose="020F0302020204030204"/>
                <a:ea typeface="+mj-ea"/>
                <a:cs typeface="+mj-cs"/>
              </a:rPr>
              <a:t>are</a:t>
            </a:r>
            <a:r>
              <a:rPr lang="cs-CZ" sz="2400" dirty="0" smtClean="0">
                <a:solidFill>
                  <a:prstClr val="white"/>
                </a:solidFill>
                <a:latin typeface="Calibri Light" panose="020F0302020204030204"/>
                <a:ea typeface="+mj-ea"/>
                <a:cs typeface="+mj-cs"/>
              </a:rPr>
              <a:t> all</a:t>
            </a:r>
            <a:r>
              <a:rPr lang="en-US" sz="2400" dirty="0" smtClean="0">
                <a:solidFill>
                  <a:prstClr val="white"/>
                </a:solidFill>
                <a:latin typeface="Calibri Light" panose="020F0302020204030204"/>
                <a:ea typeface="+mj-ea"/>
                <a:cs typeface="+mj-cs"/>
              </a:rPr>
              <a:t> </a:t>
            </a:r>
            <a:r>
              <a:rPr lang="en-US" sz="2400" dirty="0">
                <a:solidFill>
                  <a:prstClr val="white"/>
                </a:solidFill>
                <a:latin typeface="Calibri Light" panose="020F0302020204030204"/>
                <a:ea typeface="+mj-ea"/>
                <a:cs typeface="+mj-cs"/>
              </a:rPr>
              <a:t>related to this topic. For this album, we have selected photos from the Healthy Food Art activity and from the activities that took place during our meetings.</a:t>
            </a:r>
            <a:endParaRPr lang="cs-CZ" sz="2400" dirty="0">
              <a:solidFill>
                <a:prstClr val="white"/>
              </a:solidFill>
              <a:latin typeface="Calibri Light" panose="020F0302020204030204"/>
              <a:ea typeface="+mj-ea"/>
              <a:cs typeface="+mj-cs"/>
            </a:endParaRPr>
          </a:p>
        </p:txBody>
      </p:sp>
    </p:spTree>
    <p:extLst>
      <p:ext uri="{BB962C8B-B14F-4D97-AF65-F5344CB8AC3E}">
        <p14:creationId xmlns:p14="http://schemas.microsoft.com/office/powerpoint/2010/main" val="1254477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5236027_1506557042841554_545835639182144307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a8618375e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15138" y="457200"/>
            <a:ext cx="44275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8756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a6b2527e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47738" y="457200"/>
            <a:ext cx="44275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ae81d7dbe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0018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f6754b7e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afacda99e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5699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0b663f1e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47738" y="457200"/>
            <a:ext cx="44275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18c6da1e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10375" y="457200"/>
            <a:ext cx="443865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2521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070067_10158205401272445_286846272259961651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47738" y="457200"/>
            <a:ext cx="44291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7265823_10158205401782445_103783950088300134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15138" y="457200"/>
            <a:ext cx="44291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3056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276450_10158205401792445_366492200772567040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47738" y="457200"/>
            <a:ext cx="44291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7423136_10158205401012445_4707867975615512576_n (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1370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471408_10158205401527445_665757257581776076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590550"/>
            <a:ext cx="5638800" cy="5675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7474313_10158205402307445_821902850917190860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15138" y="457200"/>
            <a:ext cx="44291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1819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478697_10158205401082445_696441164080873472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7974938_10158205402092445_587360932624072704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15138" y="457200"/>
            <a:ext cx="44291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6354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541498_1074503049571946_300274045129274163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644231_1074502909571960_296839893647097856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3627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807515_1074502809571970_627737227395543859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816753_1074502942905290_648772022571735449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5504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5360" y="2404237"/>
            <a:ext cx="10515600" cy="1325563"/>
          </a:xfrm>
        </p:spPr>
        <p:txBody>
          <a:bodyPr/>
          <a:lstStyle/>
          <a:p>
            <a:pPr algn="ctr"/>
            <a:r>
              <a:rPr lang="cs-CZ" b="1" dirty="0" smtClean="0"/>
              <a:t>Have a look at the photos and enjoy!</a:t>
            </a:r>
            <a:endParaRPr lang="cs-CZ" b="1" dirty="0"/>
          </a:p>
        </p:txBody>
      </p:sp>
    </p:spTree>
    <p:extLst>
      <p:ext uri="{BB962C8B-B14F-4D97-AF65-F5344CB8AC3E}">
        <p14:creationId xmlns:p14="http://schemas.microsoft.com/office/powerpoint/2010/main" val="1617152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837431_1074503219571929_642405432346594508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8865895_857090379019361_633728831130626404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2135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8865895_857090379019361_633728831130626404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9362882_857091122352620_636119774967733867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5068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9439183_858557765539289_4716034385317894305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9465575_858557565539309_542591564910178115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144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51560" y="5166361"/>
            <a:ext cx="10469880" cy="923330"/>
          </a:xfrm>
          <a:prstGeom prst="rect">
            <a:avLst/>
          </a:prstGeom>
          <a:noFill/>
        </p:spPr>
        <p:txBody>
          <a:bodyPr wrap="square" rtlCol="0">
            <a:spAutoFit/>
          </a:bodyPr>
          <a:lstStyle/>
          <a:p>
            <a:r>
              <a:rPr lang="en-US"/>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842362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6491063_1056371524718432_131119187839313510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6493345_1056370078051910_223074655401515417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21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6648315_1056371058051812_343427966977022361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6668821_1056371364718448_579496219580878028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9067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6707823_1056371088051809_556387929728797900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6723444_1056371308051787_430872619366796492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4211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6738655_1056371098051808_146723945198492057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6860232_1056371458051772_364532473767395328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7488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6932215_1056371191385132_874834646348385484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6970170_1056371521385099_749075559226120601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8242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006001_1056371571385094_414656200682609049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7253771_1056371168051801_603025573423769190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147261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2780</TotalTime>
  <Words>151</Words>
  <Application>Microsoft Office PowerPoint</Application>
  <PresentationFormat>Širokoúhlá obrazovka</PresentationFormat>
  <Paragraphs>8</Paragraphs>
  <Slides>33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33</vt:i4>
      </vt:variant>
    </vt:vector>
  </HeadingPairs>
  <TitlesOfParts>
    <vt:vector size="37" baseType="lpstr">
      <vt:lpstr>Arial</vt:lpstr>
      <vt:lpstr>Calibri</vt:lpstr>
      <vt:lpstr>Calibri Light</vt:lpstr>
      <vt:lpstr>Motiv Office</vt:lpstr>
      <vt:lpstr>Photo Album 2 </vt:lpstr>
      <vt:lpstr>Prezentace aplikace PowerPoint</vt:lpstr>
      <vt:lpstr>Have a look at the photos and enjoy!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 1</dc:title>
  <dc:creator>Bělohradová Irena</dc:creator>
  <cp:lastModifiedBy>Bělohradová Irena</cp:lastModifiedBy>
  <cp:revision>10</cp:revision>
  <dcterms:created xsi:type="dcterms:W3CDTF">2022-10-16T11:42:10Z</dcterms:created>
  <dcterms:modified xsi:type="dcterms:W3CDTF">2022-10-19T15:06:52Z</dcterms:modified>
</cp:coreProperties>
</file>