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9" r:id="rId3"/>
    <p:sldId id="312" r:id="rId4"/>
    <p:sldId id="361" r:id="rId5"/>
    <p:sldId id="362" r:id="rId6"/>
    <p:sldId id="363" r:id="rId7"/>
    <p:sldId id="364" r:id="rId8"/>
    <p:sldId id="365" r:id="rId9"/>
    <p:sldId id="366" r:id="rId10"/>
    <p:sldId id="367" r:id="rId11"/>
    <p:sldId id="368" r:id="rId12"/>
    <p:sldId id="369" r:id="rId13"/>
    <p:sldId id="370" r:id="rId14"/>
    <p:sldId id="371" r:id="rId15"/>
    <p:sldId id="372" r:id="rId16"/>
    <p:sldId id="373" r:id="rId17"/>
    <p:sldId id="374" r:id="rId18"/>
    <p:sldId id="375" r:id="rId19"/>
    <p:sldId id="376" r:id="rId20"/>
    <p:sldId id="377" r:id="rId21"/>
    <p:sldId id="378" r:id="rId22"/>
    <p:sldId id="379" r:id="rId23"/>
    <p:sldId id="380" r:id="rId24"/>
    <p:sldId id="381" r:id="rId25"/>
    <p:sldId id="382" r:id="rId26"/>
    <p:sldId id="383" r:id="rId27"/>
    <p:sldId id="384" r:id="rId28"/>
    <p:sldId id="385" r:id="rId29"/>
    <p:sldId id="386" r:id="rId30"/>
    <p:sldId id="387" r:id="rId31"/>
    <p:sldId id="388" r:id="rId32"/>
    <p:sldId id="389" r:id="rId33"/>
    <p:sldId id="390" r:id="rId34"/>
  </p:sldIdLst>
  <p:sldSz cx="12192000" cy="6858000"/>
  <p:notesSz cx="6858000" cy="9144000"/>
  <p:photoAlbum layout="2pic" frame="frameStyle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62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1165579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3321342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78098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3859319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1942342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810282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8" name="Zástupný symbol pro zápatí 7"/>
          <p:cNvSpPr>
            <a:spLocks noGrp="1"/>
          </p:cNvSpPr>
          <p:nvPr>
            <p:ph type="ftr" sz="quarter" idx="11"/>
          </p:nvPr>
        </p:nvSpPr>
        <p:spPr/>
        <p:txBody>
          <a:bodyPr/>
          <a:lstStyle/>
          <a:p>
            <a:endParaRPr lang="cs-CZ" dirty="0"/>
          </a:p>
        </p:txBody>
      </p:sp>
      <p:sp>
        <p:nvSpPr>
          <p:cNvPr id="9" name="Zástupný symbol pro číslo snímku 8"/>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640506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4" name="Zástupný symbol pro zápatí 3"/>
          <p:cNvSpPr>
            <a:spLocks noGrp="1"/>
          </p:cNvSpPr>
          <p:nvPr>
            <p:ph type="ftr" sz="quarter" idx="11"/>
          </p:nvPr>
        </p:nvSpPr>
        <p:spPr/>
        <p:txBody>
          <a:bodyPr/>
          <a:lstStyle/>
          <a:p>
            <a:endParaRPr lang="cs-CZ" dirty="0"/>
          </a:p>
        </p:txBody>
      </p:sp>
      <p:sp>
        <p:nvSpPr>
          <p:cNvPr id="5" name="Zástupný symbol pro číslo snímku 4"/>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491071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3" name="Zástupný symbol pro zápatí 2"/>
          <p:cNvSpPr>
            <a:spLocks noGrp="1"/>
          </p:cNvSpPr>
          <p:nvPr>
            <p:ph type="ftr" sz="quarter" idx="11"/>
          </p:nvPr>
        </p:nvSpPr>
        <p:spPr/>
        <p:txBody>
          <a:bodyPr/>
          <a:lstStyle/>
          <a:p>
            <a:endParaRPr lang="cs-CZ" dirty="0"/>
          </a:p>
        </p:txBody>
      </p:sp>
      <p:sp>
        <p:nvSpPr>
          <p:cNvPr id="4" name="Zástupný symbol pro číslo snímku 3"/>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2485743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3017993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dirty="0"/>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2031551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dirty="0"/>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B366E1-1648-4676-8FB3-A366027049F0}" type="slidenum">
              <a:rPr lang="cs-CZ" smtClean="0"/>
              <a:t>‹#›</a:t>
            </a:fld>
            <a:endParaRPr lang="cs-CZ" dirty="0"/>
          </a:p>
        </p:txBody>
      </p:sp>
    </p:spTree>
    <p:extLst>
      <p:ext uri="{BB962C8B-B14F-4D97-AF65-F5344CB8AC3E}">
        <p14:creationId xmlns:p14="http://schemas.microsoft.com/office/powerpoint/2010/main" val="29289470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99273"/>
            <a:ext cx="9144000" cy="2387600"/>
          </a:xfrm>
        </p:spPr>
        <p:txBody>
          <a:bodyPr>
            <a:normAutofit/>
          </a:bodyPr>
          <a:lstStyle/>
          <a:p>
            <a:r>
              <a:rPr lang="cs-CZ" sz="3200" dirty="0" smtClean="0"/>
              <a:t>Photo Album 3</a:t>
            </a:r>
            <a:br>
              <a:rPr lang="cs-CZ" sz="3200" dirty="0" smtClean="0"/>
            </a:br>
            <a:endParaRPr lang="cs-CZ" sz="3200" dirty="0"/>
          </a:p>
        </p:txBody>
      </p:sp>
      <p:sp>
        <p:nvSpPr>
          <p:cNvPr id="3" name="Podnadpis 2"/>
          <p:cNvSpPr>
            <a:spLocks noGrp="1"/>
          </p:cNvSpPr>
          <p:nvPr>
            <p:ph type="subTitle" idx="1"/>
          </p:nvPr>
        </p:nvSpPr>
        <p:spPr>
          <a:xfrm>
            <a:off x="1524000" y="3191288"/>
            <a:ext cx="9144000" cy="1655762"/>
          </a:xfrm>
        </p:spPr>
        <p:txBody>
          <a:bodyPr>
            <a:normAutofit/>
          </a:bodyPr>
          <a:lstStyle/>
          <a:p>
            <a:r>
              <a:rPr lang="cs-CZ" sz="8000" b="1" dirty="0" smtClean="0"/>
              <a:t>ADDICTIONS</a:t>
            </a:r>
            <a:endParaRPr lang="cs-CZ" sz="8000" b="1" dirty="0"/>
          </a:p>
        </p:txBody>
      </p:sp>
      <p:pic>
        <p:nvPicPr>
          <p:cNvPr id="5" name="Obrázek 4" descr="C:\Users\belohradova\Desktop\zástupkyně\projekty\Erasmus 2019 School Exchange\logosbeneficaireserasmusleft_e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7224" y="335280"/>
            <a:ext cx="3438526" cy="1050608"/>
          </a:xfrm>
          <a:prstGeom prst="rect">
            <a:avLst/>
          </a:prstGeom>
          <a:noFill/>
          <a:ln>
            <a:noFill/>
          </a:ln>
        </p:spPr>
      </p:pic>
      <p:pic>
        <p:nvPicPr>
          <p:cNvPr id="6" name="Obrázek 5"/>
          <p:cNvPicPr>
            <a:picLocks noChangeAspect="1"/>
          </p:cNvPicPr>
          <p:nvPr/>
        </p:nvPicPr>
        <p:blipFill>
          <a:blip r:embed="rId3"/>
          <a:stretch>
            <a:fillRect/>
          </a:stretch>
        </p:blipFill>
        <p:spPr>
          <a:xfrm>
            <a:off x="476249" y="301871"/>
            <a:ext cx="1517143" cy="1992015"/>
          </a:xfrm>
          <a:prstGeom prst="rect">
            <a:avLst/>
          </a:prstGeom>
        </p:spPr>
      </p:pic>
      <p:sp>
        <p:nvSpPr>
          <p:cNvPr id="7" name="TextovéPole 6"/>
          <p:cNvSpPr txBox="1"/>
          <p:nvPr/>
        </p:nvSpPr>
        <p:spPr>
          <a:xfrm>
            <a:off x="1993392" y="202684"/>
            <a:ext cx="2807208" cy="400110"/>
          </a:xfrm>
          <a:prstGeom prst="rect">
            <a:avLst/>
          </a:prstGeom>
          <a:noFill/>
        </p:spPr>
        <p:txBody>
          <a:bodyPr wrap="square" rtlCol="0">
            <a:spAutoFit/>
          </a:bodyPr>
          <a:lstStyle/>
          <a:p>
            <a:r>
              <a:rPr lang="cs-CZ" sz="2000" dirty="0" smtClean="0"/>
              <a:t>Europe in S.H.A.P.E.</a:t>
            </a:r>
            <a:endParaRPr lang="cs-CZ" sz="2000" dirty="0"/>
          </a:p>
        </p:txBody>
      </p:sp>
    </p:spTree>
    <p:extLst>
      <p:ext uri="{BB962C8B-B14F-4D97-AF65-F5344CB8AC3E}">
        <p14:creationId xmlns:p14="http://schemas.microsoft.com/office/powerpoint/2010/main" val="2431605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Maty 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Maty 7"/>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19130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Maty 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2566256_1035163843505867_6595295047514587136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20635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2569676_1035170490171869_8913003853071253504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2586150_1035163463505905_632323167129436160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06404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2683967_1035163823505869_157857726213390336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2717409_1035163773505874_4725671890662719488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37256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2743961_1035163916839193_6938141580716933120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3112295_1035163840172534_4055356074193059840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7046913" y="457200"/>
            <a:ext cx="396398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81279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3655584_1035170483505203_5212111657450340352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94886128_1109779982710919_2595336436462911488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800850" y="457200"/>
            <a:ext cx="4457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62268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95017764_1109780089377575_7440951220216266752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101725"/>
            <a:ext cx="5638800" cy="4652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95031233_1109779919377592_379380856461983744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312863"/>
            <a:ext cx="5638800" cy="423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368462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95226844_1109779956044255_1669407492502716416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33450" y="457200"/>
            <a:ext cx="4457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Snímek obrazovky 2022-08-29 191640"/>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919288"/>
            <a:ext cx="5638800" cy="3019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0462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Snímek obrazovky 2022-08-29 19195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69925" y="457200"/>
            <a:ext cx="498316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5104034_218487892879616_2320015349023506432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68749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7767076_218487876212951_689351565933071564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7788514_218487919546280_5174058891452874752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39964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323593" y="1161287"/>
            <a:ext cx="9720072" cy="4893647"/>
          </a:xfrm>
          <a:prstGeom prst="rect">
            <a:avLst/>
          </a:prstGeom>
          <a:noFill/>
        </p:spPr>
        <p:txBody>
          <a:bodyPr wrap="square" rtlCol="0">
            <a:spAutoFit/>
          </a:bodyPr>
          <a:lstStyle/>
          <a:p>
            <a:r>
              <a:rPr lang="en-GB" sz="2400" dirty="0" smtClean="0">
                <a:solidFill>
                  <a:prstClr val="white"/>
                </a:solidFill>
                <a:latin typeface="Calibri Light" panose="020F0302020204030204"/>
                <a:ea typeface="+mj-ea"/>
                <a:cs typeface="+mj-cs"/>
              </a:rPr>
              <a:t>The letter A in the word S.H.A.P.E. stands for </a:t>
            </a:r>
            <a:r>
              <a:rPr lang="cs-CZ" sz="2400" dirty="0" smtClean="0">
                <a:solidFill>
                  <a:prstClr val="white"/>
                </a:solidFill>
                <a:latin typeface="Calibri Light" panose="020F0302020204030204"/>
                <a:ea typeface="+mj-ea"/>
                <a:cs typeface="+mj-cs"/>
              </a:rPr>
              <a:t>A</a:t>
            </a:r>
            <a:r>
              <a:rPr lang="en-GB" sz="2400" dirty="0" smtClean="0">
                <a:solidFill>
                  <a:prstClr val="white"/>
                </a:solidFill>
                <a:latin typeface="Calibri Light" panose="020F0302020204030204"/>
                <a:ea typeface="+mj-ea"/>
                <a:cs typeface="+mj-cs"/>
              </a:rPr>
              <a:t>ddictions.</a:t>
            </a:r>
          </a:p>
          <a:p>
            <a:endParaRPr lang="en-GB" sz="2400" dirty="0" smtClean="0">
              <a:solidFill>
                <a:prstClr val="white"/>
              </a:solidFill>
              <a:latin typeface="Calibri Light" panose="020F0302020204030204"/>
              <a:ea typeface="+mj-ea"/>
              <a:cs typeface="+mj-cs"/>
            </a:endParaRPr>
          </a:p>
          <a:p>
            <a:r>
              <a:rPr lang="en-GB" sz="2400" dirty="0" smtClean="0">
                <a:solidFill>
                  <a:prstClr val="white"/>
                </a:solidFill>
                <a:latin typeface="Calibri Light" panose="020F0302020204030204"/>
                <a:ea typeface="+mj-ea"/>
                <a:cs typeface="+mj-cs"/>
              </a:rPr>
              <a:t>Project activities related to this topic:</a:t>
            </a:r>
          </a:p>
          <a:p>
            <a:endParaRPr lang="en-GB" sz="2400" dirty="0" smtClean="0">
              <a:solidFill>
                <a:prstClr val="white"/>
              </a:solidFill>
              <a:latin typeface="Calibri Light" panose="020F0302020204030204"/>
              <a:ea typeface="+mj-ea"/>
              <a:cs typeface="+mj-cs"/>
            </a:endParaRPr>
          </a:p>
          <a:p>
            <a:pPr marL="342900" indent="-342900">
              <a:buFontTx/>
              <a:buChar char="-"/>
            </a:pPr>
            <a:r>
              <a:rPr lang="en-GB" sz="2400" b="1" dirty="0" smtClean="0">
                <a:solidFill>
                  <a:prstClr val="white"/>
                </a:solidFill>
                <a:latin typeface="Calibri Light" panose="020F0302020204030204"/>
                <a:ea typeface="+mj-ea"/>
                <a:cs typeface="+mj-cs"/>
              </a:rPr>
              <a:t>Say No to Addictions </a:t>
            </a:r>
            <a:r>
              <a:rPr lang="en-GB" sz="2400" dirty="0" smtClean="0">
                <a:solidFill>
                  <a:prstClr val="white"/>
                </a:solidFill>
                <a:latin typeface="Calibri Light" panose="020F0302020204030204"/>
                <a:ea typeface="+mj-ea"/>
                <a:cs typeface="+mj-cs"/>
              </a:rPr>
              <a:t>– each partner invited an addiction expert who gave a lecture for the pupils, and some </a:t>
            </a:r>
            <a:r>
              <a:rPr lang="cs-CZ" sz="2400" dirty="0" smtClean="0">
                <a:solidFill>
                  <a:prstClr val="white"/>
                </a:solidFill>
                <a:latin typeface="Calibri Light" panose="020F0302020204030204"/>
                <a:ea typeface="+mj-ea"/>
                <a:cs typeface="+mj-cs"/>
              </a:rPr>
              <a:t>pupils also </a:t>
            </a:r>
            <a:r>
              <a:rPr lang="en-GB" sz="2400" dirty="0" smtClean="0">
                <a:solidFill>
                  <a:prstClr val="white"/>
                </a:solidFill>
                <a:latin typeface="Calibri Light" panose="020F0302020204030204"/>
                <a:ea typeface="+mj-ea"/>
                <a:cs typeface="+mj-cs"/>
              </a:rPr>
              <a:t>participated in an addiction programme outside their school</a:t>
            </a:r>
            <a:r>
              <a:rPr lang="cs-CZ" sz="2400" dirty="0" smtClean="0">
                <a:solidFill>
                  <a:prstClr val="white"/>
                </a:solidFill>
                <a:latin typeface="Calibri Light" panose="020F0302020204030204"/>
                <a:ea typeface="+mj-ea"/>
                <a:cs typeface="+mj-cs"/>
              </a:rPr>
              <a:t>,</a:t>
            </a:r>
            <a:endParaRPr lang="en-GB" sz="2400" dirty="0" smtClean="0">
              <a:solidFill>
                <a:prstClr val="white"/>
              </a:solidFill>
              <a:latin typeface="Calibri Light" panose="020F0302020204030204"/>
              <a:ea typeface="+mj-ea"/>
              <a:cs typeface="+mj-cs"/>
            </a:endParaRPr>
          </a:p>
          <a:p>
            <a:pPr marL="342900" indent="-342900">
              <a:buFontTx/>
              <a:buChar char="-"/>
            </a:pPr>
            <a:r>
              <a:rPr lang="en-GB" sz="2400" b="1" dirty="0" smtClean="0">
                <a:solidFill>
                  <a:prstClr val="white"/>
                </a:solidFill>
                <a:latin typeface="Calibri Light" panose="020F0302020204030204"/>
                <a:ea typeface="+mj-ea"/>
                <a:cs typeface="+mj-cs"/>
              </a:rPr>
              <a:t>Making videos and photo stories </a:t>
            </a:r>
            <a:r>
              <a:rPr lang="en-GB" sz="2400" dirty="0" smtClean="0">
                <a:solidFill>
                  <a:prstClr val="white"/>
                </a:solidFill>
                <a:latin typeface="Calibri Light" panose="020F0302020204030204"/>
                <a:ea typeface="+mj-ea"/>
                <a:cs typeface="+mj-cs"/>
              </a:rPr>
              <a:t>- children worked in teams, each created a story describing a teenager who became addicted, presenting the reasons of the addiction, physical and mental condition of the addict, </a:t>
            </a:r>
            <a:r>
              <a:rPr lang="cs-CZ" sz="2400" dirty="0" smtClean="0">
                <a:solidFill>
                  <a:prstClr val="white"/>
                </a:solidFill>
                <a:latin typeface="Calibri Light" panose="020F0302020204030204"/>
                <a:ea typeface="+mj-ea"/>
                <a:cs typeface="+mj-cs"/>
              </a:rPr>
              <a:t>impact on the life, etc.</a:t>
            </a:r>
            <a:endParaRPr lang="en-GB" sz="2400" dirty="0" smtClean="0">
              <a:solidFill>
                <a:prstClr val="white"/>
              </a:solidFill>
              <a:latin typeface="Calibri Light" panose="020F0302020204030204"/>
              <a:ea typeface="+mj-ea"/>
              <a:cs typeface="+mj-cs"/>
            </a:endParaRPr>
          </a:p>
          <a:p>
            <a:pPr marL="342900" indent="-342900">
              <a:buFontTx/>
              <a:buChar char="-"/>
            </a:pPr>
            <a:endParaRPr lang="cs-CZ" sz="2400" dirty="0" smtClean="0">
              <a:solidFill>
                <a:prstClr val="white"/>
              </a:solidFill>
              <a:latin typeface="Calibri Light" panose="020F0302020204030204"/>
              <a:ea typeface="+mj-ea"/>
              <a:cs typeface="+mj-cs"/>
            </a:endParaRPr>
          </a:p>
          <a:p>
            <a:endParaRPr lang="en-GB" sz="2400" dirty="0" smtClean="0">
              <a:solidFill>
                <a:prstClr val="white"/>
              </a:solidFill>
              <a:latin typeface="Calibri Light" panose="020F0302020204030204"/>
              <a:ea typeface="+mj-ea"/>
              <a:cs typeface="+mj-cs"/>
            </a:endParaRPr>
          </a:p>
        </p:txBody>
      </p:sp>
    </p:spTree>
    <p:extLst>
      <p:ext uri="{BB962C8B-B14F-4D97-AF65-F5344CB8AC3E}">
        <p14:creationId xmlns:p14="http://schemas.microsoft.com/office/powerpoint/2010/main" val="12544770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7792780_218488319546240_5110693100041273344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7795696_218488312879574_1217136531311951872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22811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7887678_218487992879606_859728189806398668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8056696_218487736212965_6200719885249544192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31944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97079991_294112618650476_423663405091310796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865188" y="457200"/>
            <a:ext cx="45926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01744324_294112741983797_5407040393151774720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732588" y="457200"/>
            <a:ext cx="45926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90306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01866556_294111731983898_915347696314535116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249363"/>
            <a:ext cx="5638800" cy="4357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01870199_294112615317143_8821970316130516992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732588" y="457200"/>
            <a:ext cx="45926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93489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01891500_294112781983793_431877124170501324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865188" y="457200"/>
            <a:ext cx="45926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01915506_294111715317233_5840644885308243968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249363"/>
            <a:ext cx="5638800" cy="4357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84020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01938121_294112628650475_1815511770127663104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865188" y="457200"/>
            <a:ext cx="45926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01950595_294112641983807_8548337863803011072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732588" y="457200"/>
            <a:ext cx="45926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82204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01960061_294111705317234_7670312442441760768_n (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249363"/>
            <a:ext cx="5638800" cy="4357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01960061_294111705317234_7670312442441760768_n (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210300" y="1249363"/>
            <a:ext cx="5638800" cy="4357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80745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01960061_294111705317234_767031244244176076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249363"/>
            <a:ext cx="5638800" cy="4357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02286858_294111771983894_492408658932531200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249363"/>
            <a:ext cx="5638800" cy="4357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55385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02327299_294111828650555_5451217211282685952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249363"/>
            <a:ext cx="5638800" cy="4357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02372023_294112805317124_6082977445638569984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732588" y="457200"/>
            <a:ext cx="45926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82836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02378088_294112668650471_6156797071484518400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865188" y="457200"/>
            <a:ext cx="45926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02457624_294112665317138_4906118559282757632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732588" y="457200"/>
            <a:ext cx="45926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43314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75360" y="2404237"/>
            <a:ext cx="10515600" cy="1325563"/>
          </a:xfrm>
        </p:spPr>
        <p:txBody>
          <a:bodyPr/>
          <a:lstStyle/>
          <a:p>
            <a:pPr algn="ctr"/>
            <a:r>
              <a:rPr lang="cs-CZ" b="1" dirty="0" smtClean="0"/>
              <a:t>Have a look at the photos and enjoy!</a:t>
            </a:r>
            <a:endParaRPr lang="cs-CZ" b="1" dirty="0"/>
          </a:p>
        </p:txBody>
      </p:sp>
    </p:spTree>
    <p:extLst>
      <p:ext uri="{BB962C8B-B14F-4D97-AF65-F5344CB8AC3E}">
        <p14:creationId xmlns:p14="http://schemas.microsoft.com/office/powerpoint/2010/main" val="16171527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02659684_294111708650567_660766754691927244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249363"/>
            <a:ext cx="5638800" cy="4357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02840133_294112815317123_6762116379064664064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732588" y="457200"/>
            <a:ext cx="45926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09861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02845031_294111835317221_345234419054804992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249363"/>
            <a:ext cx="5638800" cy="4357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02895321_294111728650565_3424088751758901248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249363"/>
            <a:ext cx="5638800" cy="4357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75562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02984937_294112748650463_980113190509608960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865188" y="457200"/>
            <a:ext cx="45926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03006226_294112845317120_3957193995347558400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732588" y="457200"/>
            <a:ext cx="45926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590794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flipH="1">
            <a:off x="768094" y="4846320"/>
            <a:ext cx="10451593" cy="923330"/>
          </a:xfrm>
          <a:prstGeom prst="rect">
            <a:avLst/>
          </a:prstGeom>
          <a:noFill/>
        </p:spPr>
        <p:txBody>
          <a:bodyPr wrap="square" rtlCol="0">
            <a:spAutoFit/>
          </a:bodyPr>
          <a:lstStyle/>
          <a:p>
            <a:r>
              <a:rPr lang="en-US" dirty="0" smtClean="0"/>
              <a:t>The </a:t>
            </a:r>
            <a:r>
              <a:rPr lang="en-US" dirty="0"/>
              <a:t>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r>
              <a:rPr lang="en-US" dirty="0" smtClean="0"/>
              <a:t>.</a:t>
            </a:r>
            <a:endParaRPr lang="cs-CZ" dirty="0"/>
          </a:p>
        </p:txBody>
      </p:sp>
    </p:spTree>
    <p:extLst>
      <p:ext uri="{BB962C8B-B14F-4D97-AF65-F5344CB8AC3E}">
        <p14:creationId xmlns:p14="http://schemas.microsoft.com/office/powerpoint/2010/main" val="28725717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2542951_1035163780172540_94046127074888908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Kate 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70981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Kate 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Kate 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42832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Kate 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Kate 5"/>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24470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Kate 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Maty 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1236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Maty 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Maty 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83814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Maty 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Maty 5"/>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3215336"/>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2848</TotalTime>
  <Words>161</Words>
  <Application>Microsoft Office PowerPoint</Application>
  <PresentationFormat>Širokoúhlá obrazovka</PresentationFormat>
  <Paragraphs>11</Paragraphs>
  <Slides>33</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33</vt:i4>
      </vt:variant>
    </vt:vector>
  </HeadingPairs>
  <TitlesOfParts>
    <vt:vector size="37" baseType="lpstr">
      <vt:lpstr>Arial</vt:lpstr>
      <vt:lpstr>Calibri</vt:lpstr>
      <vt:lpstr>Calibri Light</vt:lpstr>
      <vt:lpstr>Motiv Office</vt:lpstr>
      <vt:lpstr>Photo Album 3 </vt:lpstr>
      <vt:lpstr>Prezentace aplikace PowerPoint</vt:lpstr>
      <vt:lpstr>Have a look at the photos and enjoy!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 1</dc:title>
  <dc:creator>Bělohradová Irena</dc:creator>
  <cp:lastModifiedBy>Bělohradová Irena</cp:lastModifiedBy>
  <cp:revision>15</cp:revision>
  <dcterms:created xsi:type="dcterms:W3CDTF">2022-10-16T11:42:10Z</dcterms:created>
  <dcterms:modified xsi:type="dcterms:W3CDTF">2022-10-19T15:09:05Z</dcterms:modified>
</cp:coreProperties>
</file>