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9" r:id="rId3"/>
    <p:sldId id="312"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39" r:id="rId31"/>
    <p:sldId id="340" r:id="rId32"/>
    <p:sldId id="341" r:id="rId33"/>
    <p:sldId id="342" r:id="rId34"/>
    <p:sldId id="343" r:id="rId35"/>
    <p:sldId id="344" r:id="rId36"/>
    <p:sldId id="345" r:id="rId37"/>
    <p:sldId id="346" r:id="rId38"/>
    <p:sldId id="347"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60" r:id="rId52"/>
    <p:sldId id="361" r:id="rId53"/>
    <p:sldId id="310" r:id="rId54"/>
  </p:sldIdLst>
  <p:sldSz cx="12192000" cy="6858000"/>
  <p:notesSz cx="6858000" cy="9144000"/>
  <p:photoAlbum layout="2pic" frame="frameStyle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116557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32134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7809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85931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194234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810282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64050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49107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248574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301799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8DEED81-788F-4A85-B695-439965114FF7}" type="datetimeFigureOut">
              <a:rPr lang="cs-CZ" smtClean="0"/>
              <a:t>19.10.2022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59B366E1-1648-4676-8FB3-A366027049F0}" type="slidenum">
              <a:rPr lang="cs-CZ" smtClean="0"/>
              <a:t>‹#›</a:t>
            </a:fld>
            <a:endParaRPr lang="cs-CZ" dirty="0"/>
          </a:p>
        </p:txBody>
      </p:sp>
    </p:spTree>
    <p:extLst>
      <p:ext uri="{BB962C8B-B14F-4D97-AF65-F5344CB8AC3E}">
        <p14:creationId xmlns:p14="http://schemas.microsoft.com/office/powerpoint/2010/main" val="203155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EED81-788F-4A85-B695-439965114FF7}" type="datetimeFigureOut">
              <a:rPr lang="cs-CZ" smtClean="0"/>
              <a:t>19.10.2022</a:t>
            </a:fld>
            <a:endParaRPr lang="cs-CZ"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366E1-1648-4676-8FB3-A366027049F0}" type="slidenum">
              <a:rPr lang="cs-CZ" smtClean="0"/>
              <a:t>‹#›</a:t>
            </a:fld>
            <a:endParaRPr lang="cs-CZ" dirty="0"/>
          </a:p>
        </p:txBody>
      </p:sp>
    </p:spTree>
    <p:extLst>
      <p:ext uri="{BB962C8B-B14F-4D97-AF65-F5344CB8AC3E}">
        <p14:creationId xmlns:p14="http://schemas.microsoft.com/office/powerpoint/2010/main" val="2928947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214394"/>
            <a:ext cx="9144000" cy="2387600"/>
          </a:xfrm>
        </p:spPr>
        <p:txBody>
          <a:bodyPr>
            <a:normAutofit/>
          </a:bodyPr>
          <a:lstStyle/>
          <a:p>
            <a:r>
              <a:rPr lang="cs-CZ" sz="3200" dirty="0" smtClean="0"/>
              <a:t>Photo Album 4</a:t>
            </a:r>
            <a:br>
              <a:rPr lang="cs-CZ" sz="3200" dirty="0" smtClean="0"/>
            </a:br>
            <a:endParaRPr lang="cs-CZ" sz="3200" dirty="0"/>
          </a:p>
        </p:txBody>
      </p:sp>
      <p:sp>
        <p:nvSpPr>
          <p:cNvPr id="3" name="Podnadpis 2"/>
          <p:cNvSpPr>
            <a:spLocks noGrp="1"/>
          </p:cNvSpPr>
          <p:nvPr>
            <p:ph type="subTitle" idx="1"/>
          </p:nvPr>
        </p:nvSpPr>
        <p:spPr>
          <a:xfrm>
            <a:off x="1606296" y="3206409"/>
            <a:ext cx="9144000" cy="1655762"/>
          </a:xfrm>
        </p:spPr>
        <p:txBody>
          <a:bodyPr>
            <a:normAutofit/>
          </a:bodyPr>
          <a:lstStyle/>
          <a:p>
            <a:r>
              <a:rPr lang="cs-CZ" sz="8000" b="1" dirty="0" smtClean="0"/>
              <a:t>PREVENTION</a:t>
            </a:r>
            <a:endParaRPr lang="cs-CZ" sz="8000" b="1" dirty="0"/>
          </a:p>
        </p:txBody>
      </p:sp>
      <p:sp>
        <p:nvSpPr>
          <p:cNvPr id="7" name="TextovéPole 6"/>
          <p:cNvSpPr txBox="1"/>
          <p:nvPr/>
        </p:nvSpPr>
        <p:spPr>
          <a:xfrm>
            <a:off x="1993392" y="202684"/>
            <a:ext cx="2807208" cy="400110"/>
          </a:xfrm>
          <a:prstGeom prst="rect">
            <a:avLst/>
          </a:prstGeom>
          <a:noFill/>
        </p:spPr>
        <p:txBody>
          <a:bodyPr wrap="square" rtlCol="0">
            <a:spAutoFit/>
          </a:bodyPr>
          <a:lstStyle/>
          <a:p>
            <a:r>
              <a:rPr lang="cs-CZ" sz="2000" dirty="0" smtClean="0"/>
              <a:t>Europe in S.H.A.P.E.</a:t>
            </a:r>
            <a:endParaRPr lang="cs-CZ" sz="2000" dirty="0"/>
          </a:p>
        </p:txBody>
      </p:sp>
      <p:pic>
        <p:nvPicPr>
          <p:cNvPr id="8" name="Obrázek 7"/>
          <p:cNvPicPr>
            <a:picLocks noChangeAspect="1"/>
          </p:cNvPicPr>
          <p:nvPr/>
        </p:nvPicPr>
        <p:blipFill>
          <a:blip r:embed="rId2"/>
          <a:stretch>
            <a:fillRect/>
          </a:stretch>
        </p:blipFill>
        <p:spPr>
          <a:xfrm>
            <a:off x="278129" y="218386"/>
            <a:ext cx="1517143" cy="1992015"/>
          </a:xfrm>
          <a:prstGeom prst="rect">
            <a:avLst/>
          </a:prstGeom>
        </p:spPr>
      </p:pic>
      <p:pic>
        <p:nvPicPr>
          <p:cNvPr id="9" name="Obrázek 8" descr="C:\Users\belohradova\Desktop\zástupkyně\projekty\Erasmus 2019 School Exchange\logosbeneficaireserasmusleft_e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944" y="383290"/>
            <a:ext cx="3438526" cy="1050608"/>
          </a:xfrm>
          <a:prstGeom prst="rect">
            <a:avLst/>
          </a:prstGeom>
          <a:noFill/>
          <a:ln>
            <a:noFill/>
          </a:ln>
        </p:spPr>
      </p:pic>
    </p:spTree>
    <p:extLst>
      <p:ext uri="{BB962C8B-B14F-4D97-AF65-F5344CB8AC3E}">
        <p14:creationId xmlns:p14="http://schemas.microsoft.com/office/powerpoint/2010/main" val="2431605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36449eec_opt"/>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436688"/>
            <a:ext cx="5638800" cy="3984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aa70bd6c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436688"/>
            <a:ext cx="5638800" cy="3984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7927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7452218_526099225451813_724156858145121064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2038" y="457200"/>
            <a:ext cx="41989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7485265_526097825451953_7498224059274477468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258888"/>
            <a:ext cx="5638800" cy="4340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17701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7519234_526098345451901_729102341708835906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2038" y="457200"/>
            <a:ext cx="41989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7588359_526097538785315_651609956705443450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9438" y="457200"/>
            <a:ext cx="41989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0839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7607664_526098962118506_380719744646456831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173163"/>
            <a:ext cx="5638800" cy="4511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7672994_526098935451842_775734259796420479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173163"/>
            <a:ext cx="5638800" cy="4511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9852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7673022_526098535451882_1702870783662021723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2038" y="457200"/>
            <a:ext cx="41989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7677948_526097008785368_1865015202396766997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435100"/>
            <a:ext cx="5638800" cy="3986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07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7785024_526097252118677_191800192951407056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7785027_526097628785306_603366101767694289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435100"/>
            <a:ext cx="5638800" cy="3986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9556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7832362_526097822118620_860666736193891416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230313"/>
            <a:ext cx="5638800" cy="4395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8151979_526099082118494_69853167580746224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435100"/>
            <a:ext cx="5638800" cy="3986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523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46dd346c_opt"/>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436688"/>
            <a:ext cx="5638800" cy="3984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b599b1cec_op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173163"/>
            <a:ext cx="5638800" cy="4511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9750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3869f1ec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58863" y="457200"/>
            <a:ext cx="420528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5521491_503646844363718_393431129458833916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38963" y="457200"/>
            <a:ext cx="417988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7803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3474108_10159514471884604_762120122715870475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19175" y="457200"/>
            <a:ext cx="428466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3531104_10159514472094604_1621248265170644225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742113" y="457200"/>
            <a:ext cx="457517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36136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50392" y="338328"/>
            <a:ext cx="10268712" cy="6247864"/>
          </a:xfrm>
          <a:prstGeom prst="rect">
            <a:avLst/>
          </a:prstGeom>
          <a:noFill/>
        </p:spPr>
        <p:txBody>
          <a:bodyPr wrap="square" rtlCol="0">
            <a:spAutoFit/>
          </a:bodyPr>
          <a:lstStyle/>
          <a:p>
            <a:r>
              <a:rPr lang="en-GB" sz="2000" dirty="0" smtClean="0">
                <a:solidFill>
                  <a:prstClr val="white"/>
                </a:solidFill>
                <a:latin typeface="Calibri Light" panose="020F0302020204030204"/>
                <a:ea typeface="+mj-ea"/>
                <a:cs typeface="+mj-cs"/>
              </a:rPr>
              <a:t>It is often said that prevention is better than cure. That is why we couldn´t avoid this topic in our project. The letter P in S.H.A.P.E. stands for Prevention.</a:t>
            </a:r>
          </a:p>
          <a:p>
            <a:r>
              <a:rPr lang="en-GB" sz="2000" dirty="0" smtClean="0">
                <a:solidFill>
                  <a:prstClr val="white"/>
                </a:solidFill>
                <a:latin typeface="Calibri Light" panose="020F0302020204030204"/>
                <a:ea typeface="+mj-ea"/>
                <a:cs typeface="+mj-cs"/>
              </a:rPr>
              <a:t>We believe that through prevention we can stop or at least discourage children from leading unhealthy life, being obese, becoming addict, etc.</a:t>
            </a:r>
            <a:endParaRPr lang="cs-CZ" sz="2000" dirty="0" smtClean="0">
              <a:solidFill>
                <a:prstClr val="white"/>
              </a:solidFill>
              <a:latin typeface="Calibri Light" panose="020F0302020204030204"/>
              <a:ea typeface="+mj-ea"/>
              <a:cs typeface="+mj-cs"/>
            </a:endParaRPr>
          </a:p>
          <a:p>
            <a:endParaRPr lang="en-GB" sz="2000" dirty="0" smtClean="0">
              <a:solidFill>
                <a:prstClr val="white"/>
              </a:solidFill>
              <a:latin typeface="Calibri Light" panose="020F0302020204030204"/>
              <a:ea typeface="+mj-ea"/>
              <a:cs typeface="+mj-cs"/>
            </a:endParaRPr>
          </a:p>
          <a:p>
            <a:r>
              <a:rPr lang="en-GB" sz="2000" dirty="0" smtClean="0">
                <a:solidFill>
                  <a:prstClr val="white"/>
                </a:solidFill>
                <a:latin typeface="Calibri Light" panose="020F0302020204030204"/>
                <a:ea typeface="+mj-ea"/>
                <a:cs typeface="+mj-cs"/>
              </a:rPr>
              <a:t>Project activities aimed at prevention included:</a:t>
            </a:r>
          </a:p>
          <a:p>
            <a:r>
              <a:rPr lang="en-GB" sz="2000" dirty="0" smtClean="0">
                <a:solidFill>
                  <a:prstClr val="white"/>
                </a:solidFill>
                <a:latin typeface="Calibri Light" panose="020F0302020204030204"/>
                <a:ea typeface="+mj-ea"/>
                <a:cs typeface="+mj-cs"/>
              </a:rPr>
              <a:t/>
            </a:r>
            <a:br>
              <a:rPr lang="en-GB" sz="2000" dirty="0" smtClean="0">
                <a:solidFill>
                  <a:prstClr val="white"/>
                </a:solidFill>
                <a:latin typeface="Calibri Light" panose="020F0302020204030204"/>
                <a:ea typeface="+mj-ea"/>
                <a:cs typeface="+mj-cs"/>
              </a:rPr>
            </a:br>
            <a:r>
              <a:rPr lang="en-GB" sz="2000" dirty="0" smtClean="0">
                <a:solidFill>
                  <a:prstClr val="white"/>
                </a:solidFill>
                <a:latin typeface="Calibri Light" panose="020F0302020204030204"/>
                <a:ea typeface="+mj-ea"/>
                <a:cs typeface="+mj-cs"/>
              </a:rPr>
              <a:t>- </a:t>
            </a:r>
            <a:r>
              <a:rPr lang="en-GB" sz="2000" b="1" dirty="0" smtClean="0">
                <a:solidFill>
                  <a:prstClr val="white"/>
                </a:solidFill>
                <a:latin typeface="Calibri Light" panose="020F0302020204030204"/>
                <a:ea typeface="+mj-ea"/>
                <a:cs typeface="+mj-cs"/>
              </a:rPr>
              <a:t>The Blue Zones Project </a:t>
            </a:r>
            <a:r>
              <a:rPr lang="en-GB" sz="2000" dirty="0" smtClean="0">
                <a:solidFill>
                  <a:prstClr val="white"/>
                </a:solidFill>
                <a:latin typeface="Calibri Light" panose="020F0302020204030204"/>
                <a:ea typeface="+mj-ea"/>
                <a:cs typeface="+mj-cs"/>
              </a:rPr>
              <a:t>– Children explored what Blue Zones are about, they found out what was making them such great places to live. They created a plan with ideas what they could do to lead happier and healthier life. They made a commitment to implement some changes in their lives and then they evaluated their work.</a:t>
            </a:r>
          </a:p>
          <a:p>
            <a:endParaRPr lang="en-GB" sz="2000" dirty="0" smtClean="0">
              <a:solidFill>
                <a:prstClr val="white"/>
              </a:solidFill>
              <a:latin typeface="Calibri Light" panose="020F0302020204030204"/>
              <a:ea typeface="+mj-ea"/>
              <a:cs typeface="+mj-cs"/>
            </a:endParaRPr>
          </a:p>
          <a:p>
            <a:r>
              <a:rPr lang="en-GB" sz="2000" b="1" dirty="0" smtClean="0">
                <a:solidFill>
                  <a:prstClr val="white"/>
                </a:solidFill>
                <a:latin typeface="Calibri Light" panose="020F0302020204030204"/>
                <a:ea typeface="+mj-ea"/>
                <a:cs typeface="+mj-cs"/>
              </a:rPr>
              <a:t>- Don´t Waste Your Waste </a:t>
            </a:r>
            <a:r>
              <a:rPr lang="en-GB" sz="2000" dirty="0" smtClean="0">
                <a:solidFill>
                  <a:prstClr val="white"/>
                </a:solidFill>
                <a:latin typeface="Calibri Light" panose="020F0302020204030204"/>
                <a:ea typeface="+mj-ea"/>
                <a:cs typeface="+mj-cs"/>
              </a:rPr>
              <a:t>– Pupils learned about possibilities to recycle waste in their area, planned and organized a recycling event and evaluated it.</a:t>
            </a:r>
          </a:p>
          <a:p>
            <a:endParaRPr lang="cs-CZ" sz="2000" dirty="0">
              <a:solidFill>
                <a:prstClr val="white"/>
              </a:solidFill>
              <a:latin typeface="Calibri Light" panose="020F0302020204030204"/>
              <a:ea typeface="+mj-ea"/>
              <a:cs typeface="+mj-cs"/>
            </a:endParaRPr>
          </a:p>
          <a:p>
            <a:r>
              <a:rPr lang="cs-CZ" sz="2000" b="1" dirty="0" smtClean="0">
                <a:solidFill>
                  <a:prstClr val="white"/>
                </a:solidFill>
                <a:latin typeface="Calibri Light" panose="020F0302020204030204"/>
                <a:ea typeface="+mj-ea"/>
                <a:cs typeface="+mj-cs"/>
              </a:rPr>
              <a:t>- </a:t>
            </a:r>
            <a:r>
              <a:rPr lang="en-GB" sz="2000" b="1" dirty="0" smtClean="0">
                <a:solidFill>
                  <a:prstClr val="white"/>
                </a:solidFill>
                <a:latin typeface="Calibri Light" panose="020F0302020204030204"/>
                <a:ea typeface="+mj-ea"/>
                <a:cs typeface="+mj-cs"/>
              </a:rPr>
              <a:t>The Nutritional Therapy Programme </a:t>
            </a:r>
            <a:r>
              <a:rPr lang="en-GB" sz="2000" dirty="0" smtClean="0">
                <a:solidFill>
                  <a:prstClr val="white"/>
                </a:solidFill>
                <a:latin typeface="Calibri Light" panose="020F0302020204030204"/>
                <a:ea typeface="+mj-ea"/>
                <a:cs typeface="+mj-cs"/>
              </a:rPr>
              <a:t>– an educative programme about the importance of balanced diet, healthy eating habits, etc.</a:t>
            </a:r>
            <a:endParaRPr lang="cs-CZ" sz="2000" dirty="0" smtClean="0">
              <a:solidFill>
                <a:prstClr val="white"/>
              </a:solidFill>
              <a:latin typeface="Calibri Light" panose="020F0302020204030204"/>
              <a:ea typeface="+mj-ea"/>
              <a:cs typeface="+mj-cs"/>
            </a:endParaRPr>
          </a:p>
          <a:p>
            <a:endParaRPr lang="cs-CZ" sz="2000" dirty="0">
              <a:solidFill>
                <a:prstClr val="white"/>
              </a:solidFill>
              <a:latin typeface="Calibri Light" panose="020F0302020204030204"/>
              <a:ea typeface="+mj-ea"/>
              <a:cs typeface="+mj-cs"/>
            </a:endParaRPr>
          </a:p>
          <a:p>
            <a:r>
              <a:rPr lang="cs-CZ" sz="2000" dirty="0" smtClean="0">
                <a:solidFill>
                  <a:prstClr val="white"/>
                </a:solidFill>
                <a:latin typeface="Calibri Light" panose="020F0302020204030204"/>
                <a:ea typeface="+mj-ea"/>
                <a:cs typeface="+mj-cs"/>
              </a:rPr>
              <a:t>- </a:t>
            </a:r>
            <a:r>
              <a:rPr lang="en-GB" sz="2000" dirty="0" smtClean="0">
                <a:solidFill>
                  <a:prstClr val="white"/>
                </a:solidFill>
                <a:latin typeface="Calibri Light" panose="020F0302020204030204"/>
                <a:ea typeface="+mj-ea"/>
                <a:cs typeface="+mj-cs"/>
              </a:rPr>
              <a:t>Also during our project meetings we participated in a lot of preventive activities including hippotherapy, aromatherapy, music therapy, etc.</a:t>
            </a:r>
            <a:endParaRPr lang="en-GB" sz="2000" dirty="0">
              <a:solidFill>
                <a:prstClr val="white"/>
              </a:solidFill>
              <a:latin typeface="Calibri Light" panose="020F0302020204030204"/>
              <a:ea typeface="+mj-ea"/>
              <a:cs typeface="+mj-cs"/>
            </a:endParaRPr>
          </a:p>
        </p:txBody>
      </p:sp>
    </p:spTree>
    <p:extLst>
      <p:ext uri="{BB962C8B-B14F-4D97-AF65-F5344CB8AC3E}">
        <p14:creationId xmlns:p14="http://schemas.microsoft.com/office/powerpoint/2010/main" val="1254477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3543702_10159514470919604_84997475331928659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789113"/>
            <a:ext cx="5638800" cy="3278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3573136_10159514471824604_1271287569517585567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0601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3646227_10159514470569604_627485287644187719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916113"/>
            <a:ext cx="5638800" cy="3025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3791505_10159514472204604_1452884944786184651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7113588" y="457200"/>
            <a:ext cx="38322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5594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a7e283ce_op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916113"/>
            <a:ext cx="5638800" cy="3024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3329477_1863501017147153_5493181440255566225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99263" y="457200"/>
            <a:ext cx="445928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4707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3394925_1863501037147151_505216447803716249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0450" y="457200"/>
            <a:ext cx="42021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3503557_1863500977147157_2873177947188217946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42125" y="457200"/>
            <a:ext cx="437515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707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3608041_1863501247147130_8753677381781958561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0450" y="457200"/>
            <a:ext cx="4203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3752214_1863501323813789_2156998057738499397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433513"/>
            <a:ext cx="5638800" cy="3989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7635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3786394_1863501253813796_982014626099894509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0450" y="457200"/>
            <a:ext cx="4203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63797368_1863501053813816_523852520034973378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7850" y="457200"/>
            <a:ext cx="4203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2149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64070761_1863501293813792_645406141147318726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0450" y="457200"/>
            <a:ext cx="4203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3303300_2590427614329609_6840151764419739648_n (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9954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3303300_2590427614329609_684015176441973964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4218998_2590426510996386_7274658852543397888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7817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4591415_2590426574329713_606017071832524390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5015768_2590426637663040_989237693911138304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42370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5196238_2590426734329697_2560637958319243264_n - kopi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1769384_294103661984705_233215624661172224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325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6745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5360" y="2404237"/>
            <a:ext cx="10515600" cy="1325563"/>
          </a:xfrm>
        </p:spPr>
        <p:txBody>
          <a:bodyPr/>
          <a:lstStyle/>
          <a:p>
            <a:pPr algn="ctr"/>
            <a:r>
              <a:rPr lang="cs-CZ" b="1" dirty="0" smtClean="0"/>
              <a:t>Have a look at the photos and enjoy!</a:t>
            </a:r>
            <a:endParaRPr lang="cs-CZ" b="1" dirty="0"/>
          </a:p>
        </p:txBody>
      </p:sp>
    </p:spTree>
    <p:extLst>
      <p:ext uri="{BB962C8B-B14F-4D97-AF65-F5344CB8AC3E}">
        <p14:creationId xmlns:p14="http://schemas.microsoft.com/office/powerpoint/2010/main" val="1617152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1812537_294104001984671_812387815588364288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0450" y="457200"/>
            <a:ext cx="42021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1899457_294103908651347_431300603408914841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20575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1944969_294103931984678_876543843616214220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47738" y="457200"/>
            <a:ext cx="44291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2291383_294103565318048_610448549080570265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249363"/>
            <a:ext cx="5638800" cy="4357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1176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2760760_294103455318059_51723857354031104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65188" y="457200"/>
            <a:ext cx="45926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2867959_294103408651397_111377164934316032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7850" y="457200"/>
            <a:ext cx="42021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12726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2916538_294103818651356_8901960530080563200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200150" y="457200"/>
            <a:ext cx="39243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2937700_294103721984699_500087675628709478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7850" y="457200"/>
            <a:ext cx="42021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38932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180426_1034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99436416_1127311950962670_2080212868027908096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950075" y="457200"/>
            <a:ext cx="415766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9535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0050416_1127311944296004_365510384133603328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66800" y="457200"/>
            <a:ext cx="41910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00050537_1127311984296000_8384202557555212288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902450" y="457200"/>
            <a:ext cx="42529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3361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00901644_1127311920962673_654938067888924262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022350"/>
            <a:ext cx="5638800" cy="4811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DSCF673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13184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DSCF67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IMG_082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5400000">
            <a:off x="62103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12384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74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DSC_508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54163"/>
            <a:ext cx="5638800" cy="3749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0888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DSC_508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54163"/>
            <a:ext cx="5638800" cy="3749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DSC_509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54163"/>
            <a:ext cx="5638800" cy="3749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3915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43593959_482893553105714_757431424468127766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843088"/>
            <a:ext cx="563880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43896012_482893703105699_176837353400750289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9438" y="457200"/>
            <a:ext cx="41989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13295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47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IMG_474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7813"/>
            <a:ext cx="5638800" cy="376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33184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0112403_1333775170316346_876083716011161029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41400" y="457200"/>
            <a:ext cx="42402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0631848_1333775110316352_1186998414869722000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734175" y="457200"/>
            <a:ext cx="459105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0406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0677074_1333775193649677_92432478186460838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68388" y="457200"/>
            <a:ext cx="41862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0705690_1333775116983018_43224964377669474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902450" y="457200"/>
            <a:ext cx="42545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440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0795040_1333775256983004_68573848817218598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62038" y="457200"/>
            <a:ext cx="41989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0936921_1333775250316338_8961845978665311774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932613" y="457200"/>
            <a:ext cx="419417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8333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1003332_1333775113649685_3797862200227929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36638" y="457200"/>
            <a:ext cx="42497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1009803_1333775270316336_5904464793164203674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927850" y="457200"/>
            <a:ext cx="42021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21604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1236983_1333775183649678_303231882636615646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57275" y="457200"/>
            <a:ext cx="421005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74415718_1413532608810665_920182522531282944_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800850" y="457200"/>
            <a:ext cx="4457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20081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74473989_151107806284292_797194002847550668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490663" y="457200"/>
            <a:ext cx="334327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IMG_202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04663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20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IMG_2038 (1)"/>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54443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2054 (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IMG_207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549400"/>
            <a:ext cx="56388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1680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89722065_1074508852904699_475753940983270604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724025"/>
            <a:ext cx="5638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78938202_857091929019206_98526594001316248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9213"/>
            <a:ext cx="5638800"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7011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44239146_482893699772366_5939950961460838441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2038" y="457200"/>
            <a:ext cx="4198937"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44672530_482893789772357_6700410321549626618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7850" y="457200"/>
            <a:ext cx="42021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58362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79299633_857090082352724_203661075993887856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9213"/>
            <a:ext cx="5638800"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79317399_857092139019185_1378674991877813210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9213"/>
            <a:ext cx="5638800"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66373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79436435_858558385539227_4288582636283996487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279509315_858557418872657_1508735235432024791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210300" y="1319213"/>
            <a:ext cx="5638800" cy="4219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93084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80549147_5189706851093597_6160489736750538738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42900" y="1314450"/>
            <a:ext cx="56388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5108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13232" y="5047488"/>
            <a:ext cx="10981944" cy="923330"/>
          </a:xfrm>
          <a:prstGeom prst="rect">
            <a:avLst/>
          </a:prstGeom>
          <a:noFill/>
        </p:spPr>
        <p:txBody>
          <a:bodyPr wrap="square" rtlCol="0">
            <a:spAutoFit/>
          </a:bodyPr>
          <a:lstStyle/>
          <a:p>
            <a:r>
              <a:rPr lang="en-US" dirty="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1455492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0968921_496365505091852_827660176008283103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0450" y="457200"/>
            <a:ext cx="42021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1108426_496365865091816_8477926539466362021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732588" y="457200"/>
            <a:ext cx="459422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0325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1237303_496365651758504_1608834595415005876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0450" y="457200"/>
            <a:ext cx="42021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1308597_496365518425184_6158286268383940694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7850" y="457200"/>
            <a:ext cx="4203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2454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1385846_496365645091838_6222115458150179963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0450" y="457200"/>
            <a:ext cx="42021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1609925_496365855091817_4421905466625883866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7850" y="457200"/>
            <a:ext cx="4203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50387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151985017_496365615091841_5328950153631888412_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0450" y="457200"/>
            <a:ext cx="42021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ázek 2" descr="152322377_496365541758515_4918215794375619467_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927850" y="457200"/>
            <a:ext cx="42037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9956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2708</TotalTime>
  <Words>131</Words>
  <Application>Microsoft Office PowerPoint</Application>
  <PresentationFormat>Širokoúhlá obrazovka</PresentationFormat>
  <Paragraphs>16</Paragraphs>
  <Slides>53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53</vt:i4>
      </vt:variant>
    </vt:vector>
  </HeadingPairs>
  <TitlesOfParts>
    <vt:vector size="57" baseType="lpstr">
      <vt:lpstr>Arial</vt:lpstr>
      <vt:lpstr>Calibri</vt:lpstr>
      <vt:lpstr>Calibri Light</vt:lpstr>
      <vt:lpstr>Motiv Office</vt:lpstr>
      <vt:lpstr>Photo Album 4 </vt:lpstr>
      <vt:lpstr>Prezentace aplikace PowerPoint</vt:lpstr>
      <vt:lpstr>Have a look at the photos and enjoy!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 1</dc:title>
  <dc:creator>Bělohradová Irena</dc:creator>
  <cp:lastModifiedBy>Bělohradová Irena</cp:lastModifiedBy>
  <cp:revision>10</cp:revision>
  <dcterms:created xsi:type="dcterms:W3CDTF">2022-10-16T11:42:10Z</dcterms:created>
  <dcterms:modified xsi:type="dcterms:W3CDTF">2022-10-19T15:12:23Z</dcterms:modified>
</cp:coreProperties>
</file>